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0" r:id="rId3"/>
    <p:sldId id="291" r:id="rId4"/>
    <p:sldId id="259" r:id="rId5"/>
    <p:sldId id="263" r:id="rId6"/>
    <p:sldId id="260" r:id="rId7"/>
    <p:sldId id="261" r:id="rId8"/>
    <p:sldId id="289" r:id="rId9"/>
    <p:sldId id="267" r:id="rId10"/>
    <p:sldId id="286" r:id="rId11"/>
    <p:sldId id="292" r:id="rId12"/>
    <p:sldId id="293" r:id="rId13"/>
    <p:sldId id="284" r:id="rId14"/>
    <p:sldId id="285" r:id="rId15"/>
    <p:sldId id="264" r:id="rId16"/>
    <p:sldId id="287" r:id="rId17"/>
    <p:sldId id="288" r:id="rId18"/>
    <p:sldId id="270" r:id="rId19"/>
    <p:sldId id="266" r:id="rId20"/>
    <p:sldId id="268" r:id="rId21"/>
    <p:sldId id="269" r:id="rId22"/>
    <p:sldId id="295" r:id="rId23"/>
    <p:sldId id="294" r:id="rId24"/>
    <p:sldId id="277" r:id="rId25"/>
    <p:sldId id="276" r:id="rId26"/>
    <p:sldId id="278" r:id="rId27"/>
    <p:sldId id="280" r:id="rId28"/>
    <p:sldId id="271" r:id="rId29"/>
    <p:sldId id="258" r:id="rId30"/>
    <p:sldId id="279" r:id="rId31"/>
    <p:sldId id="274" r:id="rId32"/>
    <p:sldId id="272" r:id="rId33"/>
    <p:sldId id="273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4475-DAB3-CC4F-910A-9199883470DB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29EC9-6ECF-A941-955B-841597BA2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2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0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7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7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2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8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E792-4643-4BDE-960E-306C286CE909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5449-B476-40D1-A045-65AA58769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6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Relationship Id="rId3" Type="http://schemas.openxmlformats.org/officeDocument/2006/relationships/hyperlink" Target="https://www.youtube.com/watch?v=zeIXfdogJb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hyperlink" Target="https://www.youtube.com/watch?v=tIFEIVkYSnw&amp;pbjreload=1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Lafk3imk4" TargetMode="External"/><Relationship Id="rId4" Type="http://schemas.openxmlformats.org/officeDocument/2006/relationships/hyperlink" Target="http://www.dailymotion.com/video/xg8sb3" TargetMode="External"/><Relationship Id="rId5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beNblCjQ7c&amp;t=17s&amp;pbjreload=1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481" y="720543"/>
            <a:ext cx="6461135" cy="2767088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latin typeface="Book Antiqua" charset="0"/>
                <a:ea typeface="Book Antiqua" charset="0"/>
                <a:cs typeface="Book Antiqua" charset="0"/>
              </a:rPr>
              <a:t>The Transforming </a:t>
            </a:r>
            <a:br>
              <a:rPr lang="en-US" b="1" dirty="0" smtClean="0"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Alice</a:t>
            </a:r>
            <a:b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/>
            </a:r>
            <a:b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3600" dirty="0" smtClean="0">
                <a:latin typeface="Book Antiqua" charset="0"/>
                <a:ea typeface="Book Antiqua" charset="0"/>
                <a:cs typeface="Book Antiqua" charset="0"/>
              </a:rPr>
              <a:t>A</a:t>
            </a:r>
            <a:r>
              <a:rPr lang="en-US" sz="3600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3600" dirty="0" smtClean="0">
                <a:latin typeface="Book Antiqua" charset="0"/>
                <a:ea typeface="Book Antiqua" charset="0"/>
                <a:cs typeface="Book Antiqua" charset="0"/>
              </a:rPr>
              <a:t>Literature and Its Story</a:t>
            </a:r>
            <a:endParaRPr lang="en-US" sz="3600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5" y="384961"/>
            <a:ext cx="4835330" cy="6205340"/>
          </a:xfrm>
        </p:spPr>
      </p:pic>
      <p:sp>
        <p:nvSpPr>
          <p:cNvPr id="5" name="TextBox 4"/>
          <p:cNvSpPr txBox="1"/>
          <p:nvPr/>
        </p:nvSpPr>
        <p:spPr>
          <a:xfrm>
            <a:off x="5333201" y="4500357"/>
            <a:ext cx="6567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latin typeface="Book Antiqua" charset="0"/>
                <a:ea typeface="Book Antiqua" charset="0"/>
                <a:cs typeface="Book Antiqua" charset="0"/>
              </a:rPr>
              <a:t>Zhu Xinwei</a:t>
            </a:r>
            <a:r>
              <a:rPr lang="en-US" sz="2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algn="r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Department of Literature, Film and Theatre Studies</a:t>
            </a:r>
          </a:p>
          <a:p>
            <a:pPr algn="r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University of Essex</a:t>
            </a: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9" y="580975"/>
            <a:ext cx="4163640" cy="5926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41" y="0"/>
            <a:ext cx="3052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3" y="365125"/>
            <a:ext cx="4960733" cy="6114104"/>
          </a:xfrm>
        </p:spPr>
      </p:pic>
    </p:spTree>
    <p:extLst>
      <p:ext uri="{BB962C8B-B14F-4D97-AF65-F5344CB8AC3E}">
        <p14:creationId xmlns:p14="http://schemas.microsoft.com/office/powerpoint/2010/main" val="8728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72" y="737419"/>
            <a:ext cx="8539655" cy="5262563"/>
          </a:xfrm>
        </p:spPr>
      </p:pic>
    </p:spTree>
    <p:extLst>
      <p:ext uri="{BB962C8B-B14F-4D97-AF65-F5344CB8AC3E}">
        <p14:creationId xmlns:p14="http://schemas.microsoft.com/office/powerpoint/2010/main" val="2031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09" y="232389"/>
            <a:ext cx="7725182" cy="6345391"/>
          </a:xfrm>
        </p:spPr>
      </p:pic>
    </p:spTree>
    <p:extLst>
      <p:ext uri="{BB962C8B-B14F-4D97-AF65-F5344CB8AC3E}">
        <p14:creationId xmlns:p14="http://schemas.microsoft.com/office/powerpoint/2010/main" val="18139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98" y="365125"/>
            <a:ext cx="4469582" cy="5883429"/>
          </a:xfrm>
        </p:spPr>
      </p:pic>
      <p:sp>
        <p:nvSpPr>
          <p:cNvPr id="5" name="TextBox 4"/>
          <p:cNvSpPr txBox="1"/>
          <p:nvPr/>
        </p:nvSpPr>
        <p:spPr>
          <a:xfrm>
            <a:off x="7313152" y="365125"/>
            <a:ext cx="5178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Ugly Duchess</a:t>
            </a:r>
          </a:p>
          <a:p>
            <a:r>
              <a:rPr lang="en-GB" dirty="0" smtClean="0"/>
              <a:t>The Grotesque Old Woman</a:t>
            </a:r>
          </a:p>
          <a:p>
            <a:endParaRPr lang="en-GB" dirty="0" smtClean="0"/>
          </a:p>
          <a:p>
            <a:r>
              <a:rPr lang="en-GB" dirty="0" smtClean="0"/>
              <a:t>Quentin </a:t>
            </a:r>
            <a:r>
              <a:rPr lang="en-GB" dirty="0" err="1" smtClean="0"/>
              <a:t>Matsys</a:t>
            </a:r>
            <a:endParaRPr lang="en-GB" dirty="0" smtClean="0"/>
          </a:p>
          <a:p>
            <a:r>
              <a:rPr lang="en-GB" dirty="0" smtClean="0"/>
              <a:t>Oil on Oak Panel</a:t>
            </a:r>
          </a:p>
          <a:p>
            <a:r>
              <a:rPr lang="en-GB" dirty="0" smtClean="0"/>
              <a:t>1513</a:t>
            </a:r>
          </a:p>
        </p:txBody>
      </p:sp>
    </p:spTree>
    <p:extLst>
      <p:ext uri="{BB962C8B-B14F-4D97-AF65-F5344CB8AC3E}">
        <p14:creationId xmlns:p14="http://schemas.microsoft.com/office/powerpoint/2010/main" val="1459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13" y="239083"/>
            <a:ext cx="4696373" cy="6327058"/>
          </a:xfrm>
        </p:spPr>
      </p:pic>
    </p:spTree>
    <p:extLst>
      <p:ext uri="{BB962C8B-B14F-4D97-AF65-F5344CB8AC3E}">
        <p14:creationId xmlns:p14="http://schemas.microsoft.com/office/powerpoint/2010/main" val="14689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图片 5" descr="Punch 1864 Vol 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25" y="365125"/>
            <a:ext cx="435194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图片 4" descr="Punch 1864 Vol 46 Ju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16" y="365125"/>
            <a:ext cx="4469168" cy="60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" y="482691"/>
            <a:ext cx="8030202" cy="5850128"/>
          </a:xfrm>
        </p:spPr>
      </p:pic>
      <p:sp>
        <p:nvSpPr>
          <p:cNvPr id="5" name="TextBox 4"/>
          <p:cNvSpPr txBox="1"/>
          <p:nvPr/>
        </p:nvSpPr>
        <p:spPr>
          <a:xfrm>
            <a:off x="8543938" y="5132490"/>
            <a:ext cx="501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Book Antiqua" charset="0"/>
                <a:ea typeface="Book Antiqua" charset="0"/>
                <a:cs typeface="Book Antiqua" charset="0"/>
              </a:rPr>
              <a:t>Alice in </a:t>
            </a:r>
            <a:r>
              <a:rPr lang="en-US" i="1" dirty="0" smtClean="0">
                <a:latin typeface="Book Antiqua" charset="0"/>
                <a:ea typeface="Book Antiqua" charset="0"/>
                <a:cs typeface="Book Antiqua" charset="0"/>
              </a:rPr>
              <a:t>Wonderland</a:t>
            </a:r>
          </a:p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Oil on canvas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George Dunlop Leslie (1835-1921)</a:t>
            </a:r>
          </a:p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1879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0902"/>
            <a:ext cx="5177339" cy="389653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59" y="1380902"/>
            <a:ext cx="5129981" cy="37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20" y="365125"/>
            <a:ext cx="4255376" cy="60061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68" y="380969"/>
            <a:ext cx="3922253" cy="59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42" y="884904"/>
            <a:ext cx="7964343" cy="5424795"/>
          </a:xfrm>
        </p:spPr>
      </p:pic>
    </p:spTree>
    <p:extLst>
      <p:ext uri="{BB962C8B-B14F-4D97-AF65-F5344CB8AC3E}">
        <p14:creationId xmlns:p14="http://schemas.microsoft.com/office/powerpoint/2010/main" val="10106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63" y="889794"/>
            <a:ext cx="7925151" cy="5296643"/>
          </a:xfrm>
        </p:spPr>
      </p:pic>
    </p:spTree>
    <p:extLst>
      <p:ext uri="{BB962C8B-B14F-4D97-AF65-F5344CB8AC3E}">
        <p14:creationId xmlns:p14="http://schemas.microsoft.com/office/powerpoint/2010/main" val="12045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16" y="549351"/>
            <a:ext cx="3949952" cy="5760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84" y="575454"/>
            <a:ext cx="4009550" cy="57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02" y="365125"/>
            <a:ext cx="4154114" cy="6008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55" y="2060706"/>
            <a:ext cx="4551198" cy="33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9" y="811161"/>
            <a:ext cx="7983782" cy="5349134"/>
          </a:xfrm>
        </p:spPr>
      </p:pic>
    </p:spTree>
    <p:extLst>
      <p:ext uri="{BB962C8B-B14F-4D97-AF65-F5344CB8AC3E}">
        <p14:creationId xmlns:p14="http://schemas.microsoft.com/office/powerpoint/2010/main" val="21209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99" y="796413"/>
            <a:ext cx="8032602" cy="5355068"/>
          </a:xfrm>
        </p:spPr>
      </p:pic>
    </p:spTree>
    <p:extLst>
      <p:ext uri="{BB962C8B-B14F-4D97-AF65-F5344CB8AC3E}">
        <p14:creationId xmlns:p14="http://schemas.microsoft.com/office/powerpoint/2010/main" val="5255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37" y="729294"/>
            <a:ext cx="8036926" cy="5344556"/>
          </a:xfrm>
        </p:spPr>
      </p:pic>
    </p:spTree>
    <p:extLst>
      <p:ext uri="{BB962C8B-B14F-4D97-AF65-F5344CB8AC3E}">
        <p14:creationId xmlns:p14="http://schemas.microsoft.com/office/powerpoint/2010/main" val="13097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556855"/>
            <a:ext cx="4646505" cy="5653249"/>
          </a:xfrm>
        </p:spPr>
      </p:pic>
      <p:pic>
        <p:nvPicPr>
          <p:cNvPr id="4" name="图片 4" descr="Alice_Lidd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85" y="556855"/>
            <a:ext cx="4522599" cy="56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73" y="365125"/>
            <a:ext cx="4066742" cy="62443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751"/>
            <a:ext cx="4950312" cy="62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67" y="351577"/>
            <a:ext cx="4114988" cy="61724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71" y="365125"/>
            <a:ext cx="4166513" cy="61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73" y="512609"/>
            <a:ext cx="7187380" cy="5961933"/>
          </a:xfrm>
        </p:spPr>
      </p:pic>
    </p:spTree>
    <p:extLst>
      <p:ext uri="{BB962C8B-B14F-4D97-AF65-F5344CB8AC3E}">
        <p14:creationId xmlns:p14="http://schemas.microsoft.com/office/powerpoint/2010/main" val="4406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27" y="668336"/>
            <a:ext cx="4227871" cy="550862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57" y="648930"/>
            <a:ext cx="4252333" cy="55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8" y="365125"/>
            <a:ext cx="3904922" cy="59958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91" y="365125"/>
            <a:ext cx="4070964" cy="59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5" y="570707"/>
            <a:ext cx="6547107" cy="4910330"/>
          </a:xfr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2409253" y="6002593"/>
            <a:ext cx="737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in Wonderland 1903: </a:t>
            </a:r>
            <a:r>
              <a:rPr lang="en-US" dirty="0" smtClean="0">
                <a:hlinkClick r:id="rId3"/>
              </a:rPr>
              <a:t>https://www.youtube.com/watch?v=zeIXfdogJbA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36" y="247828"/>
            <a:ext cx="3826678" cy="5740017"/>
          </a:xfrm>
        </p:spPr>
      </p:pic>
      <p:sp>
        <p:nvSpPr>
          <p:cNvPr id="5" name="TextBox 4"/>
          <p:cNvSpPr txBox="1"/>
          <p:nvPr/>
        </p:nvSpPr>
        <p:spPr>
          <a:xfrm>
            <a:off x="2858729" y="6105142"/>
            <a:ext cx="67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https://www.youtube.com/watch?v=tIFEIVkYSnw&amp;pbjreload=10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5625"/>
            <a:ext cx="10515600" cy="5032375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Alice 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in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Wonderland (1931)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  <a:hlinkClick r:id="rId2"/>
              </a:rPr>
              <a:t>https://www.youtube.com/watch?v=AbeNblCjQ7c&amp;t=17s&amp;pbjreload=10</a:t>
            </a: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Alice (1988)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  <a:hlinkClick r:id="rId3"/>
              </a:rPr>
              <a:t>https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  <a:hlinkClick r:id="rId3"/>
              </a:rPr>
              <a:t>://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  <a:hlinkClick r:id="rId3"/>
              </a:rPr>
              <a:t>www.youtube.com/watch?v=3MLafk3imk4</a:t>
            </a: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Alice 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in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Wonderland (1966)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  <a:hlinkClick r:id="rId4"/>
              </a:rPr>
              <a:t>http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  <a:hlinkClick r:id="rId4"/>
              </a:rPr>
              <a:t>://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  <a:hlinkClick r:id="rId4"/>
              </a:rPr>
              <a:t>www.dailymotion.com/video/xg8sb3</a:t>
            </a: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4" y="365125"/>
            <a:ext cx="4701151" cy="45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Title page 1865 Lond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67" y="348839"/>
            <a:ext cx="8241310" cy="61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71" y="776300"/>
            <a:ext cx="4381521" cy="54403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34" y="688165"/>
            <a:ext cx="3771515" cy="5616657"/>
          </a:xfrm>
        </p:spPr>
      </p:pic>
    </p:spTree>
    <p:extLst>
      <p:ext uri="{BB962C8B-B14F-4D97-AF65-F5344CB8AC3E}">
        <p14:creationId xmlns:p14="http://schemas.microsoft.com/office/powerpoint/2010/main" val="556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edicationfu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1" y="447439"/>
            <a:ext cx="3742548" cy="6060807"/>
          </a:xfrm>
          <a:prstGeom prst="rect">
            <a:avLst/>
          </a:prstGeom>
        </p:spPr>
      </p:pic>
      <p:pic>
        <p:nvPicPr>
          <p:cNvPr id="5" name="内容占位符 3" descr="page36f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63" r="-41563"/>
          <a:stretch>
            <a:fillRect/>
          </a:stretch>
        </p:blipFill>
        <p:spPr>
          <a:xfrm>
            <a:off x="5165030" y="474292"/>
            <a:ext cx="6609868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556855"/>
            <a:ext cx="4646505" cy="5653249"/>
          </a:xfrm>
        </p:spPr>
      </p:pic>
      <p:pic>
        <p:nvPicPr>
          <p:cNvPr id="4" name="图片 4" descr="Alice_Lidd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85" y="556855"/>
            <a:ext cx="4522599" cy="56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71" y="776300"/>
            <a:ext cx="4381521" cy="54403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34" y="688165"/>
            <a:ext cx="3771515" cy="5616657"/>
          </a:xfrm>
        </p:spPr>
      </p:pic>
    </p:spTree>
    <p:extLst>
      <p:ext uri="{BB962C8B-B14F-4D97-AF65-F5344CB8AC3E}">
        <p14:creationId xmlns:p14="http://schemas.microsoft.com/office/powerpoint/2010/main" val="3539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3" y="499795"/>
            <a:ext cx="3672550" cy="5866695"/>
          </a:xfr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97" y="600292"/>
            <a:ext cx="3805690" cy="57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78</Words>
  <Application>Microsoft Macintosh PowerPoint</Application>
  <PresentationFormat>Widescreen</PresentationFormat>
  <Paragraphs>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Book Antiqua</vt:lpstr>
      <vt:lpstr>Calibri</vt:lpstr>
      <vt:lpstr>Calibri Light</vt:lpstr>
      <vt:lpstr>Arial</vt:lpstr>
      <vt:lpstr>Office Theme</vt:lpstr>
      <vt:lpstr>The Transforming  Alice  A Literature and Its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Xinwei Zhu</cp:lastModifiedBy>
  <cp:revision>45</cp:revision>
  <dcterms:created xsi:type="dcterms:W3CDTF">2016-04-19T09:45:47Z</dcterms:created>
  <dcterms:modified xsi:type="dcterms:W3CDTF">2018-01-26T17:49:33Z</dcterms:modified>
</cp:coreProperties>
</file>