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20"/>
  </p:notesMasterIdLst>
  <p:sldIdLst>
    <p:sldId id="277" r:id="rId2"/>
    <p:sldId id="257" r:id="rId3"/>
    <p:sldId id="258" r:id="rId4"/>
    <p:sldId id="276" r:id="rId5"/>
    <p:sldId id="260" r:id="rId6"/>
    <p:sldId id="262" r:id="rId7"/>
    <p:sldId id="261" r:id="rId8"/>
    <p:sldId id="263" r:id="rId9"/>
    <p:sldId id="264" r:id="rId10"/>
    <p:sldId id="272" r:id="rId11"/>
    <p:sldId id="273" r:id="rId12"/>
    <p:sldId id="274" r:id="rId13"/>
    <p:sldId id="265" r:id="rId14"/>
    <p:sldId id="266" r:id="rId15"/>
    <p:sldId id="267" r:id="rId16"/>
    <p:sldId id="268" r:id="rId17"/>
    <p:sldId id="269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2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A472C-E97A-8D43-A83A-3F3555A3168F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654A0-CC05-4942-971E-2A82BFEF6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0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654A0-CC05-4942-971E-2A82BFEF62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654A0-CC05-4942-971E-2A82BFEF62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F111C1-5C46-CE46-8200-76B4CAB01F43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817B706D-90A2-3947-A072-D6AAF1D439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1C1-5C46-CE46-8200-76B4CAB01F43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706D-90A2-3947-A072-D6AAF1D43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1C1-5C46-CE46-8200-76B4CAB01F43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706D-90A2-3947-A072-D6AAF1D43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1C1-5C46-CE46-8200-76B4CAB01F43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706D-90A2-3947-A072-D6AAF1D4396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F111C1-5C46-CE46-8200-76B4CAB01F43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706D-90A2-3947-A072-D6AAF1D4396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1C1-5C46-CE46-8200-76B4CAB01F43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706D-90A2-3947-A072-D6AAF1D439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1C1-5C46-CE46-8200-76B4CAB01F43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706D-90A2-3947-A072-D6AAF1D439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111C1-5C46-CE46-8200-76B4CAB01F43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706D-90A2-3947-A072-D6AAF1D4396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1C1-5C46-CE46-8200-76B4CAB01F43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706D-90A2-3947-A072-D6AAF1D43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F111C1-5C46-CE46-8200-76B4CAB01F43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706D-90A2-3947-A072-D6AAF1D439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F111C1-5C46-CE46-8200-76B4CAB01F43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706D-90A2-3947-A072-D6AAF1D4396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DF111C1-5C46-CE46-8200-76B4CAB01F43}" type="datetimeFigureOut">
              <a:rPr lang="en-US" smtClean="0"/>
              <a:t>18/10/17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817B706D-90A2-3947-A072-D6AAF1D439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-29pF6SNo&amp;index=35&amp;list=WL" TargetMode="External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jEtJbANp4o&amp;index=36&amp;list=WL" TargetMode="External"/><Relationship Id="rId3" Type="http://schemas.openxmlformats.org/officeDocument/2006/relationships/hyperlink" Target="https://www.youtube.com/watch?v=Qa0mHlbYpKk&amp;index=10&amp;list=FL7bTXCtfbTOgj3uFwLXf4B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UXxfHVNfwY&amp;index=5&amp;list=FL7bTXCtfbTOgj3uFwLXf4Bw%00&amp;t=220s" TargetMode="External"/><Relationship Id="rId3" Type="http://schemas.openxmlformats.org/officeDocument/2006/relationships/hyperlink" Target="https://www.youtube.com/watch?v=UuHG1C0l0S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y-6icH9t9Y&amp;index=41&amp;list=W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MF1REzg7GQ" TargetMode="External"/><Relationship Id="rId4" Type="http://schemas.openxmlformats.org/officeDocument/2006/relationships/hyperlink" Target="https://www.youtube.com/watch?v=gB6rzH0uCL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hj4dvDZKec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QilpRCb1ss" TargetMode="External"/><Relationship Id="rId3" Type="http://schemas.openxmlformats.org/officeDocument/2006/relationships/hyperlink" Target="https://www.youtube.com/watch?v=Ov4xcHf4Sbo&amp;index=39&amp;list=W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lKFTkBQFTQ&amp;t=251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Bop6cQV_k" TargetMode="External"/><Relationship Id="rId4" Type="http://schemas.openxmlformats.org/officeDocument/2006/relationships/hyperlink" Target="https://www.youtube.com/watch?v=nwbEF4WkDIs" TargetMode="External"/><Relationship Id="rId5" Type="http://schemas.openxmlformats.org/officeDocument/2006/relationships/hyperlink" Target="https://www.youtube.com/watch?v=gR0vrzdv6bM&amp;t=122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hprFQZQHlM&amp;t=334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fP5fCr5Jo" TargetMode="External"/><Relationship Id="rId4" Type="http://schemas.openxmlformats.org/officeDocument/2006/relationships/hyperlink" Target="https://www.youtube.com/watch?v=pg6F3M39AH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hyperlink" Target="https://www.youtube.com/watch?v=ncSB_4AyPU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46" y="1577239"/>
            <a:ext cx="1796335" cy="16002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93982" y="3664340"/>
            <a:ext cx="29402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第二十三期：</a:t>
            </a:r>
            <a:r>
              <a:rPr lang="zh-CN" altLang="en-US" b="1" dirty="0">
                <a:latin typeface="Times New Roman" charset="0"/>
                <a:ea typeface="Times New Roman" charset="0"/>
                <a:cs typeface="Times New Roman" charset="0"/>
              </a:rPr>
              <a:t>体育舞蹈赏析</a:t>
            </a:r>
          </a:p>
          <a:p>
            <a:pPr algn="ctr"/>
            <a:endParaRPr lang="en-US" altLang="zh-CN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主讲人：</a:t>
            </a:r>
            <a:r>
              <a:rPr lang="zh-CN" altLang="en-US" b="1" dirty="0">
                <a:latin typeface="Times New Roman" charset="0"/>
                <a:ea typeface="Times New Roman" charset="0"/>
                <a:cs typeface="Times New Roman" charset="0"/>
              </a:rPr>
              <a:t>顾佳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腾</a:t>
            </a:r>
            <a:endParaRPr lang="en-US" altLang="zh-CN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21.10.2017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7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江山辈有人才出</a:t>
            </a:r>
            <a:r>
              <a:rPr lang="en-US" altLang="zh-CN" dirty="0" smtClean="0"/>
              <a:t> </a:t>
            </a:r>
            <a:r>
              <a:rPr lang="zh-CN" altLang="en-US" dirty="0" smtClean="0"/>
              <a:t>各领风骚好多年</a:t>
            </a:r>
            <a:endParaRPr lang="en-US" dirty="0"/>
          </a:p>
        </p:txBody>
      </p:sp>
      <p:pic>
        <p:nvPicPr>
          <p:cNvPr id="5" name="Content Placeholder 4" descr="16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570" r="-73570"/>
          <a:stretch>
            <a:fillRect/>
          </a:stretch>
        </p:blipFill>
        <p:spPr>
          <a:xfrm>
            <a:off x="263477" y="1341915"/>
            <a:ext cx="8229600" cy="4437208"/>
          </a:xfrm>
        </p:spPr>
      </p:pic>
    </p:spTree>
    <p:extLst>
      <p:ext uri="{BB962C8B-B14F-4D97-AF65-F5344CB8AC3E}">
        <p14:creationId xmlns:p14="http://schemas.microsoft.com/office/powerpoint/2010/main" val="43097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江山辈有人才出</a:t>
            </a:r>
            <a:r>
              <a:rPr lang="en-US" altLang="zh-CN" dirty="0"/>
              <a:t> </a:t>
            </a:r>
            <a:r>
              <a:rPr lang="zh-CN" altLang="en-US" dirty="0"/>
              <a:t>各领风骚好多年</a:t>
            </a:r>
            <a:endParaRPr lang="en-US" dirty="0"/>
          </a:p>
        </p:txBody>
      </p:sp>
      <p:pic>
        <p:nvPicPr>
          <p:cNvPr id="4" name="Content Placeholder 3" descr="Michael-and-Joanna-DL-ITsmall-1267053656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54" r="-77654"/>
          <a:stretch>
            <a:fillRect/>
          </a:stretch>
        </p:blipFill>
        <p:spPr>
          <a:xfrm>
            <a:off x="276225" y="1298448"/>
            <a:ext cx="8595360" cy="4937760"/>
          </a:xfrm>
        </p:spPr>
      </p:pic>
    </p:spTree>
    <p:extLst>
      <p:ext uri="{BB962C8B-B14F-4D97-AF65-F5344CB8AC3E}">
        <p14:creationId xmlns:p14="http://schemas.microsoft.com/office/powerpoint/2010/main" val="52891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如何去塑造</a:t>
            </a:r>
            <a:r>
              <a:rPr lang="zh-CN" altLang="en-US" dirty="0" smtClean="0"/>
              <a:t>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2415" y="1670127"/>
            <a:ext cx="8595360" cy="4937760"/>
          </a:xfrm>
        </p:spPr>
        <p:txBody>
          <a:bodyPr/>
          <a:lstStyle/>
          <a:p>
            <a:r>
              <a:rPr lang="zh-CN" altLang="en-US" dirty="0" smtClean="0"/>
              <a:t>形体的美</a:t>
            </a:r>
            <a:endParaRPr lang="en-GB" altLang="zh-CN" dirty="0"/>
          </a:p>
          <a:p>
            <a:endParaRPr lang="en-GB" altLang="zh-CN" dirty="0" smtClean="0"/>
          </a:p>
          <a:p>
            <a:r>
              <a:rPr lang="zh-CN" altLang="en-US" dirty="0" smtClean="0"/>
              <a:t>节奏的美</a:t>
            </a:r>
            <a:endParaRPr lang="en-GB" altLang="zh-CN" dirty="0" smtClean="0"/>
          </a:p>
          <a:p>
            <a:r>
              <a:rPr lang="en-US" altLang="zh-CN" dirty="0">
                <a:hlinkClick r:id="rId3"/>
              </a:rPr>
              <a:t>https://www.youtube.com/</a:t>
            </a:r>
            <a:r>
              <a:rPr lang="en-US" altLang="zh-CN" dirty="0" smtClean="0">
                <a:hlinkClick r:id="rId3"/>
              </a:rPr>
              <a:t>watch?v</a:t>
            </a:r>
            <a:r>
              <a:rPr lang="en-US" altLang="zh-CN" dirty="0">
                <a:hlinkClick r:id="rId3"/>
              </a:rPr>
              <a:t>=IL-29pF6SNo&amp;index=35&amp;list=</a:t>
            </a:r>
            <a:r>
              <a:rPr lang="en-US" altLang="zh-CN" dirty="0" smtClean="0">
                <a:hlinkClick r:id="rId3"/>
              </a:rPr>
              <a:t>WL</a:t>
            </a:r>
            <a:endParaRPr lang="en-US" altLang="zh-CN" dirty="0" smtClean="0"/>
          </a:p>
          <a:p>
            <a:pPr marL="0" indent="0">
              <a:buNone/>
            </a:pPr>
            <a:endParaRPr lang="en-GB" altLang="zh-CN" dirty="0"/>
          </a:p>
          <a:p>
            <a:r>
              <a:rPr lang="zh-CN" altLang="en-US" dirty="0" smtClean="0"/>
              <a:t>对比的美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4" name="Picture 3" descr="假的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19" y="3759707"/>
            <a:ext cx="4116266" cy="309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8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Cheeky Cha Cha Cha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男女激情互撩</a:t>
            </a:r>
            <a:r>
              <a:rPr lang="en-US" altLang="zh-CN" dirty="0" smtClean="0"/>
              <a:t> </a:t>
            </a:r>
            <a:r>
              <a:rPr lang="zh-CN" altLang="en-US" dirty="0" smtClean="0"/>
              <a:t>（不然和广场舞有什么区别）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2-3-4-n-1</a:t>
            </a:r>
          </a:p>
          <a:p>
            <a:endParaRPr lang="en-US" altLang="zh-CN" dirty="0"/>
          </a:p>
          <a:p>
            <a:r>
              <a:rPr lang="en-US" altLang="zh-CN" dirty="0">
                <a:hlinkClick r:id="rId2"/>
              </a:rPr>
              <a:t>https://www.youtube.com/watch?v=ujEtJbANp4o&amp;index=36&amp;list=</a:t>
            </a:r>
            <a:r>
              <a:rPr lang="en-US" altLang="zh-CN" dirty="0" smtClean="0">
                <a:hlinkClick r:id="rId2"/>
              </a:rPr>
              <a:t>WL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dirty="0">
                <a:hlinkClick r:id="rId3"/>
              </a:rPr>
              <a:t>https://www.youtube.com/watch?v=Qa0mHlbYpKk&amp;index=10&amp;list=</a:t>
            </a:r>
            <a:r>
              <a:rPr lang="en-US" dirty="0" smtClean="0">
                <a:hlinkClick r:id="rId3"/>
              </a:rPr>
              <a:t>FL7bTXCtfbTOgj3uFwLXf4Bw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2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狂欢的舞蹈，热情</a:t>
            </a:r>
            <a:r>
              <a:rPr lang="zh-CN" altLang="en-US" dirty="0" smtClean="0"/>
              <a:t>奔放</a:t>
            </a:r>
            <a:endParaRPr lang="en-GB" altLang="zh-CN" dirty="0" smtClean="0"/>
          </a:p>
          <a:p>
            <a:endParaRPr lang="en-US" altLang="zh-CN" dirty="0" smtClean="0"/>
          </a:p>
          <a:p>
            <a:r>
              <a:rPr lang="zh-CN" altLang="zh-CN" dirty="0" smtClean="0"/>
              <a:t>3</a:t>
            </a:r>
            <a:r>
              <a:rPr lang="en-US" altLang="zh-CN" dirty="0" smtClean="0"/>
              <a:t>-quarter-quarter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1</a:t>
            </a:r>
          </a:p>
          <a:p>
            <a:r>
              <a:rPr lang="en-US" dirty="0" smtClean="0"/>
              <a:t>Bounce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https://www.youtube.com/watch?v=HUXxfHVNfwY&amp;index=5&amp;list=FL7bTXCtfbTOgj3uFwLXf4Bw%00&amp;t=</a:t>
            </a:r>
            <a:r>
              <a:rPr lang="en-US" dirty="0" smtClean="0">
                <a:hlinkClick r:id="rId2"/>
              </a:rPr>
              <a:t>220s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UuHG1C0l0SM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0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故事讲述版本比较多。。。</a:t>
            </a:r>
            <a:endParaRPr lang="en-GB" altLang="zh-CN" dirty="0" smtClean="0"/>
          </a:p>
          <a:p>
            <a:endParaRPr lang="en-GB" altLang="zh-CN" dirty="0"/>
          </a:p>
          <a:p>
            <a:r>
              <a:rPr lang="en-GB" altLang="zh-CN" dirty="0" smtClean="0"/>
              <a:t>Rumba walk</a:t>
            </a:r>
          </a:p>
          <a:p>
            <a:r>
              <a:rPr lang="zh-CN" altLang="en-US" dirty="0" smtClean="0"/>
              <a:t>距离的对比</a:t>
            </a:r>
            <a:endParaRPr lang="en-GB" altLang="zh-CN" dirty="0"/>
          </a:p>
          <a:p>
            <a:r>
              <a:rPr lang="zh-CN" altLang="en-US" dirty="0" smtClean="0"/>
              <a:t>速度的对比</a:t>
            </a:r>
            <a:endParaRPr lang="en-GB" altLang="zh-CN" dirty="0" smtClean="0"/>
          </a:p>
          <a:p>
            <a:endParaRPr lang="en-US" dirty="0" smtClean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https://www.youtube.com/watch?v=4hpE16t4niI</a:t>
            </a:r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MJ 2008</a:t>
            </a: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://www.youtube.com/watch?v=Ny-6icH9t9Y&amp;index=41&amp;list=</a:t>
            </a:r>
            <a:r>
              <a:rPr lang="en-US" dirty="0" smtClean="0">
                <a:hlinkClick r:id="rId2"/>
              </a:rPr>
              <a:t>WL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3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出去游玩享乐</a:t>
            </a:r>
            <a:endParaRPr lang="en-GB" altLang="zh-CN" dirty="0" smtClean="0"/>
          </a:p>
          <a:p>
            <a:endParaRPr lang="en-GB" altLang="zh-CN" dirty="0" smtClean="0"/>
          </a:p>
          <a:p>
            <a:r>
              <a:rPr lang="en-US" dirty="0" smtClean="0"/>
              <a:t>Bounce</a:t>
            </a:r>
          </a:p>
          <a:p>
            <a:r>
              <a:rPr lang="zh-CN" altLang="en-US" dirty="0" smtClean="0"/>
              <a:t>钟摆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fhj4dvDZKec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9MF1REzg7GQ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gB6rzH0uCLY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0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Paso </a:t>
            </a:r>
            <a:r>
              <a:rPr lang="en-US" dirty="0" err="1" smtClean="0"/>
              <a:t>Doble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8 8 8 8 4</a:t>
            </a:r>
          </a:p>
          <a:p>
            <a:r>
              <a:rPr lang="en-US" dirty="0"/>
              <a:t>8 8 8 8 8 8 4 (1st highlight)</a:t>
            </a:r>
          </a:p>
          <a:p>
            <a:r>
              <a:rPr lang="en-US" dirty="0"/>
              <a:t>8 10 8 6 8 8 8 8 6 (2nd highlight)</a:t>
            </a:r>
          </a:p>
          <a:p>
            <a:r>
              <a:rPr lang="en-US" dirty="0"/>
              <a:t>8 8 8 8 8 8 8 8 8 5 8 (3rd highlight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zh-CN" altLang="en-US" dirty="0" smtClean="0"/>
              <a:t>新月造型</a:t>
            </a:r>
            <a:endParaRPr lang="en-GB" altLang="zh-CN" dirty="0"/>
          </a:p>
          <a:p>
            <a:r>
              <a:rPr lang="en-GB" dirty="0" smtClean="0"/>
              <a:t>Lead 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GQilpRCb1ss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https://www.youtube.com/watch?v=Ov4xcHf4Sbo&amp;index=39&amp;list=</a:t>
            </a:r>
            <a:r>
              <a:rPr lang="en-US" dirty="0" smtClean="0">
                <a:hlinkClick r:id="rId3"/>
              </a:rPr>
              <a:t>WL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1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WlKFTkBQFTQ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4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79087"/>
          </a:xfrm>
        </p:spPr>
        <p:txBody>
          <a:bodyPr/>
          <a:lstStyle/>
          <a:p>
            <a:r>
              <a:rPr lang="en-US" dirty="0" err="1" smtClean="0"/>
              <a:t>Dancesport</a:t>
            </a:r>
            <a:endParaRPr lang="en-US" dirty="0"/>
          </a:p>
        </p:txBody>
      </p:sp>
      <p:pic>
        <p:nvPicPr>
          <p:cNvPr id="4" name="Content Placeholder 3" descr="GOC14-PD-St-12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" b="6347"/>
          <a:stretch>
            <a:fillRect/>
          </a:stretch>
        </p:blipFill>
        <p:spPr>
          <a:xfrm>
            <a:off x="457200" y="1312487"/>
            <a:ext cx="4136504" cy="2507159"/>
          </a:xfrm>
        </p:spPr>
      </p:pic>
      <p:pic>
        <p:nvPicPr>
          <p:cNvPr id="5" name="Picture 4" descr="004-12670121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10" y="1312487"/>
            <a:ext cx="3887353" cy="2507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014177"/>
            <a:ext cx="393385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Waltz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Quickstep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Foxtrot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Tango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Viennese Waltz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7809" y="4089510"/>
            <a:ext cx="3887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Cha Cha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Samba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Rumba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Jive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Paso </a:t>
            </a:r>
            <a:r>
              <a:rPr lang="en-US" dirty="0" err="1" smtClean="0"/>
              <a:t>Doble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rmsBo3.g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" b="5282"/>
          <a:stretch>
            <a:fillRect/>
          </a:stretch>
        </p:blipFill>
        <p:spPr>
          <a:xfrm>
            <a:off x="272415" y="1920240"/>
            <a:ext cx="8595360" cy="4937760"/>
          </a:xfrm>
        </p:spPr>
      </p:pic>
      <p:pic>
        <p:nvPicPr>
          <p:cNvPr id="4" name="Picture 3" descr="TopLine_images_for_dsi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00983"/>
            <a:ext cx="3594640" cy="23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2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d9c6808064b485bb960ba94eb4ea9bc_th.png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99" r="-48499"/>
          <a:stretch>
            <a:fillRect/>
          </a:stretch>
        </p:blipFill>
        <p:spPr>
          <a:xfrm>
            <a:off x="454296" y="0"/>
            <a:ext cx="11895138" cy="6832600"/>
          </a:xfrm>
        </p:spPr>
      </p:pic>
    </p:spTree>
    <p:extLst>
      <p:ext uri="{BB962C8B-B14F-4D97-AF65-F5344CB8AC3E}">
        <p14:creationId xmlns:p14="http://schemas.microsoft.com/office/powerpoint/2010/main" val="172552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lag-Pins-England-Italy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1" r="-6331"/>
          <a:stretch>
            <a:fillRect/>
          </a:stretch>
        </p:blipFill>
        <p:spPr>
          <a:xfrm>
            <a:off x="-485774" y="0"/>
            <a:ext cx="9658034" cy="6858000"/>
          </a:xfrm>
        </p:spPr>
      </p:pic>
    </p:spTree>
    <p:extLst>
      <p:ext uri="{BB962C8B-B14F-4D97-AF65-F5344CB8AC3E}">
        <p14:creationId xmlns:p14="http://schemas.microsoft.com/office/powerpoint/2010/main" val="275242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3576" y="1"/>
            <a:ext cx="5710423" cy="1249256"/>
          </a:xfrm>
        </p:spPr>
        <p:txBody>
          <a:bodyPr>
            <a:normAutofit/>
          </a:bodyPr>
          <a:lstStyle/>
          <a:p>
            <a:r>
              <a:rPr lang="it-IT" sz="3200" dirty="0"/>
              <a:t>Mirko </a:t>
            </a:r>
            <a:r>
              <a:rPr lang="it-IT" sz="3200" dirty="0" err="1"/>
              <a:t>Gozzoli</a:t>
            </a:r>
            <a:r>
              <a:rPr lang="it-IT" sz="3200" dirty="0"/>
              <a:t> &amp; Alessia Betti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pool2008_prof_ba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38" r="-28338"/>
          <a:stretch>
            <a:fillRect/>
          </a:stretch>
        </p:blipFill>
        <p:spPr>
          <a:xfrm>
            <a:off x="1800049" y="1497628"/>
            <a:ext cx="8979159" cy="5157958"/>
          </a:xfrm>
        </p:spPr>
      </p:pic>
    </p:spTree>
    <p:extLst>
      <p:ext uri="{BB962C8B-B14F-4D97-AF65-F5344CB8AC3E}">
        <p14:creationId xmlns:p14="http://schemas.microsoft.com/office/powerpoint/2010/main" val="301583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来来来！看视频！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https://www.youtube.com/watch?v=8hprFQZQHlM&amp;t=</a:t>
            </a:r>
            <a:r>
              <a:rPr lang="en-US" dirty="0" smtClean="0">
                <a:hlinkClick r:id="rId2"/>
              </a:rPr>
              <a:t>334s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KcBop6cQV_k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nwbEF4WkDIs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https://www.youtube.com/watch?v=</a:t>
            </a:r>
            <a:r>
              <a:rPr lang="en-US" dirty="0" smtClean="0">
                <a:hlinkClick r:id="rId5"/>
              </a:rPr>
              <a:t>gR0vrzdv6bM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8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终于可以讲拉丁了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601295"/>
            <a:ext cx="8595360" cy="4937760"/>
          </a:xfrm>
        </p:spPr>
        <p:txBody>
          <a:bodyPr/>
          <a:lstStyle/>
          <a:p>
            <a:r>
              <a:rPr lang="zh-CN" altLang="en-US" dirty="0" smtClean="0"/>
              <a:t>拉丁舞的起源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姿势很不一样</a:t>
            </a:r>
            <a:endParaRPr lang="en-US" altLang="zh-CN" dirty="0" smtClean="0"/>
          </a:p>
          <a:p>
            <a:endParaRPr lang="en-GB" altLang="zh-CN" dirty="0"/>
          </a:p>
          <a:p>
            <a:r>
              <a:rPr lang="zh-CN" altLang="en-US" dirty="0" smtClean="0"/>
              <a:t>漂洋过海</a:t>
            </a:r>
            <a:r>
              <a:rPr lang="en-US" altLang="zh-CN" dirty="0" smtClean="0"/>
              <a:t> </a:t>
            </a:r>
            <a:r>
              <a:rPr lang="zh-CN" altLang="en-US" dirty="0" smtClean="0"/>
              <a:t>和战后发展</a:t>
            </a:r>
            <a:endParaRPr lang="en-US" altLang="zh-CN" dirty="0" smtClean="0"/>
          </a:p>
          <a:p>
            <a:endParaRPr lang="en-GB" altLang="zh-CN" dirty="0" smtClean="0"/>
          </a:p>
          <a:p>
            <a:r>
              <a:rPr lang="zh-CN" altLang="zh-CN" dirty="0"/>
              <a:t>5</a:t>
            </a:r>
            <a:r>
              <a:rPr lang="en-US" altLang="zh-CN" dirty="0"/>
              <a:t>0-70 </a:t>
            </a:r>
            <a:r>
              <a:rPr lang="zh-CN" altLang="en-US" dirty="0"/>
              <a:t>年代</a:t>
            </a:r>
            <a:endParaRPr lang="en-GB" altLang="zh-CN" dirty="0"/>
          </a:p>
          <a:p>
            <a:pPr marL="274320" lvl="1" indent="0">
              <a:buNone/>
            </a:pPr>
            <a:r>
              <a:rPr lang="en-US" altLang="zh-CN" dirty="0">
                <a:hlinkClick r:id="rId3"/>
              </a:rPr>
              <a:t>https://www.youtube.com/watch?v=rhfP5fCr5Jo</a:t>
            </a:r>
            <a:endParaRPr lang="en-US" altLang="zh-CN" dirty="0"/>
          </a:p>
          <a:p>
            <a:pPr marL="274320" lvl="1" indent="0">
              <a:buNone/>
            </a:pPr>
            <a:r>
              <a:rPr lang="en-US" altLang="zh-CN" dirty="0">
                <a:hlinkClick r:id="rId4"/>
              </a:rPr>
              <a:t>https://www.youtube.com/watch?v=pg6F3M39AHs</a:t>
            </a:r>
            <a:endParaRPr lang="en-US" altLang="zh-CN" dirty="0"/>
          </a:p>
          <a:p>
            <a:endParaRPr lang="en-GB" altLang="zh-CN" dirty="0"/>
          </a:p>
          <a:p>
            <a:endParaRPr lang="en-GB" altLang="zh-CN" dirty="0" smtClean="0"/>
          </a:p>
          <a:p>
            <a:endParaRPr lang="en-GB" altLang="zh-CN" dirty="0"/>
          </a:p>
          <a:p>
            <a:endParaRPr lang="en-GB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GB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8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江山辈有人才出</a:t>
            </a:r>
            <a:r>
              <a:rPr lang="en-US" altLang="zh-CN" dirty="0" smtClean="0"/>
              <a:t> </a:t>
            </a:r>
            <a:r>
              <a:rPr lang="zh-CN" altLang="en-US" dirty="0" smtClean="0"/>
              <a:t>各领风骚好多年</a:t>
            </a:r>
            <a:endParaRPr lang="en-US" dirty="0"/>
          </a:p>
        </p:txBody>
      </p:sp>
      <p:pic>
        <p:nvPicPr>
          <p:cNvPr id="4" name="Content Placeholder 3" descr="77120145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95" r="-77195"/>
          <a:stretch>
            <a:fillRect/>
          </a:stretch>
        </p:blipFill>
        <p:spPr>
          <a:xfrm>
            <a:off x="457200" y="1374201"/>
            <a:ext cx="8229600" cy="4146637"/>
          </a:xfrm>
        </p:spPr>
      </p:pic>
      <p:sp>
        <p:nvSpPr>
          <p:cNvPr id="5" name="TextBox 4"/>
          <p:cNvSpPr txBox="1"/>
          <p:nvPr/>
        </p:nvSpPr>
        <p:spPr>
          <a:xfrm>
            <a:off x="1765033" y="6091217"/>
            <a:ext cx="5319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Donnie Burns, MBE &amp; Gaynor </a:t>
            </a:r>
            <a:r>
              <a:rPr lang="en-US" dirty="0" err="1" smtClean="0"/>
              <a:t>Fairweather</a:t>
            </a:r>
            <a:r>
              <a:rPr lang="en-US" dirty="0" smtClean="0"/>
              <a:t>, MBE </a:t>
            </a:r>
          </a:p>
          <a:p>
            <a:r>
              <a:rPr lang="en-US" dirty="0" smtClean="0">
                <a:hlinkClick r:id="rId3"/>
              </a:rPr>
              <a:t>https://www.youtube.com/watch?v=ncSB_4AyPUo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4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359</TotalTime>
  <Words>465</Words>
  <Application>Microsoft Macintosh PowerPoint</Application>
  <PresentationFormat>On-screen Show (4:3)</PresentationFormat>
  <Paragraphs>118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Soho</vt:lpstr>
      <vt:lpstr>PowerPoint Presentation</vt:lpstr>
      <vt:lpstr>Dancesport</vt:lpstr>
      <vt:lpstr>PowerPoint Presentation</vt:lpstr>
      <vt:lpstr>PowerPoint Presentation</vt:lpstr>
      <vt:lpstr>PowerPoint Presentation</vt:lpstr>
      <vt:lpstr>PowerPoint Presentation</vt:lpstr>
      <vt:lpstr>来来来！看视频！</vt:lpstr>
      <vt:lpstr>终于可以讲拉丁了</vt:lpstr>
      <vt:lpstr>江山辈有人才出 各领风骚好多年</vt:lpstr>
      <vt:lpstr>江山辈有人才出 各领风骚好多年</vt:lpstr>
      <vt:lpstr>江山辈有人才出 各领风骚好多年</vt:lpstr>
      <vt:lpstr>如何去塑造美</vt:lpstr>
      <vt:lpstr>Cheeky Cha Cha Cha</vt:lpstr>
      <vt:lpstr>Samba</vt:lpstr>
      <vt:lpstr>Rumba</vt:lpstr>
      <vt:lpstr>Jive</vt:lpstr>
      <vt:lpstr>Paso Doble</vt:lpstr>
      <vt:lpstr>Show Dance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体育舞蹈浅谈和赏析</dc:title>
  <dc:creator>Nelson Gu</dc:creator>
  <cp:lastModifiedBy>Nelson Gu</cp:lastModifiedBy>
  <cp:revision>25</cp:revision>
  <dcterms:created xsi:type="dcterms:W3CDTF">2017-09-10T20:30:46Z</dcterms:created>
  <dcterms:modified xsi:type="dcterms:W3CDTF">2017-10-18T21:06:24Z</dcterms:modified>
</cp:coreProperties>
</file>