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Goudy Old Style"/>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Goudy Old Style"/>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Goudy Old Style"/>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Goudy Old Style"/>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Goudy Old Style"/>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Goudy Old Style"/>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Goudy Old Style"/>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Goudy Old Style"/>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Goudy Old Styl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182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2" Type="http://schemas.openxmlformats.org/officeDocument/2006/relationships/tableStyles" Target="tableStyles.xml"/><Relationship Id="rId81" Type="http://schemas.openxmlformats.org/officeDocument/2006/relationships/viewProps" Target="viewProps.xml"/><Relationship Id="rId80" Type="http://schemas.openxmlformats.org/officeDocument/2006/relationships/presProps" Target="presProps.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1143000" y="685800"/>
            <a:ext cx="4572000" cy="3429000"/>
          </a:xfrm>
          <a:prstGeom prst="rect">
            <a:avLst/>
          </a:prstGeom>
        </p:spPr>
        <p:txBody>
          <a:bodyPr/>
          <a:lstStyle/>
          <a:p/>
        </p:txBody>
      </p:sp>
      <p:sp>
        <p:nvSpPr>
          <p:cNvPr id="223" name="Shape 223"/>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Goudy Old Style"/>
      </a:defRPr>
    </a:lvl1pPr>
    <a:lvl2pPr indent="228600" latinLnBrk="0">
      <a:defRPr sz="1200">
        <a:latin typeface="+mn-lt"/>
        <a:ea typeface="+mn-ea"/>
        <a:cs typeface="+mn-cs"/>
        <a:sym typeface="Goudy Old Style"/>
      </a:defRPr>
    </a:lvl2pPr>
    <a:lvl3pPr indent="457200" latinLnBrk="0">
      <a:defRPr sz="1200">
        <a:latin typeface="+mn-lt"/>
        <a:ea typeface="+mn-ea"/>
        <a:cs typeface="+mn-cs"/>
        <a:sym typeface="Goudy Old Style"/>
      </a:defRPr>
    </a:lvl3pPr>
    <a:lvl4pPr indent="685800" latinLnBrk="0">
      <a:defRPr sz="1200">
        <a:latin typeface="+mn-lt"/>
        <a:ea typeface="+mn-ea"/>
        <a:cs typeface="+mn-cs"/>
        <a:sym typeface="Goudy Old Style"/>
      </a:defRPr>
    </a:lvl4pPr>
    <a:lvl5pPr indent="914400" latinLnBrk="0">
      <a:defRPr sz="1200">
        <a:latin typeface="+mn-lt"/>
        <a:ea typeface="+mn-ea"/>
        <a:cs typeface="+mn-cs"/>
        <a:sym typeface="Goudy Old Style"/>
      </a:defRPr>
    </a:lvl5pPr>
    <a:lvl6pPr indent="1143000" latinLnBrk="0">
      <a:defRPr sz="1200">
        <a:latin typeface="+mn-lt"/>
        <a:ea typeface="+mn-ea"/>
        <a:cs typeface="+mn-cs"/>
        <a:sym typeface="Goudy Old Style"/>
      </a:defRPr>
    </a:lvl6pPr>
    <a:lvl7pPr indent="1371600" latinLnBrk="0">
      <a:defRPr sz="1200">
        <a:latin typeface="+mn-lt"/>
        <a:ea typeface="+mn-ea"/>
        <a:cs typeface="+mn-cs"/>
        <a:sym typeface="Goudy Old Style"/>
      </a:defRPr>
    </a:lvl7pPr>
    <a:lvl8pPr indent="1600200" latinLnBrk="0">
      <a:defRPr sz="1200">
        <a:latin typeface="+mn-lt"/>
        <a:ea typeface="+mn-ea"/>
        <a:cs typeface="+mn-cs"/>
        <a:sym typeface="Goudy Old Style"/>
      </a:defRPr>
    </a:lvl8pPr>
    <a:lvl9pPr indent="1828800" latinLnBrk="0">
      <a:defRPr sz="1200">
        <a:latin typeface="+mn-lt"/>
        <a:ea typeface="+mn-ea"/>
        <a:cs typeface="+mn-cs"/>
        <a:sym typeface="Goudy Old Styl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hasCustomPrompt="1"/>
          </p:nvPr>
        </p:nvSpPr>
        <p:spPr>
          <a:xfrm>
            <a:off x="2209800" y="3124200"/>
            <a:ext cx="6477000" cy="1914145"/>
          </a:xfrm>
          <a:prstGeom prst="rect">
            <a:avLst/>
          </a:prstGeom>
        </p:spPr>
        <p:txBody>
          <a:bodyPr lIns="0" tIns="0" rIns="0" bIns="0" anchor="b">
            <a:normAutofit/>
          </a:bodyPr>
          <a:lstStyle>
            <a:lvl1pPr algn="l">
              <a:lnSpc>
                <a:spcPts val="5000"/>
              </a:lnSpc>
            </a:lvl1pPr>
          </a:lstStyle>
          <a:p>
            <a:r>
              <a:t>Title Text</a:t>
            </a:r>
          </a:p>
        </p:txBody>
      </p:sp>
      <p:sp>
        <p:nvSpPr>
          <p:cNvPr id="12" name="Shape 12"/>
          <p:cNvSpPr>
            <a:spLocks noGrp="1"/>
          </p:cNvSpPr>
          <p:nvPr>
            <p:ph type="body" sz="quarter" idx="1" hasCustomPrompt="1"/>
          </p:nvPr>
        </p:nvSpPr>
        <p:spPr>
          <a:xfrm>
            <a:off x="2209800" y="5056632"/>
            <a:ext cx="6477000" cy="1174089"/>
          </a:xfrm>
          <a:prstGeom prst="rect">
            <a:avLst/>
          </a:prstGeom>
        </p:spPr>
        <p:txBody>
          <a:bodyPr lIns="0" tIns="0" rIns="0" bIns="0"/>
          <a:lstStyle>
            <a:lvl1pPr marL="0" indent="0">
              <a:lnSpc>
                <a:spcPts val="2600"/>
              </a:lnSpc>
              <a:spcBef>
                <a:spcPts val="0"/>
              </a:spcBef>
              <a:buSzTx/>
              <a:buNone/>
              <a:defRPr sz="2200"/>
            </a:lvl1pPr>
            <a:lvl2pPr marL="0" indent="457200">
              <a:lnSpc>
                <a:spcPts val="2600"/>
              </a:lnSpc>
              <a:spcBef>
                <a:spcPts val="0"/>
              </a:spcBef>
              <a:buSzTx/>
              <a:buNone/>
              <a:defRPr sz="2200"/>
            </a:lvl2pPr>
            <a:lvl3pPr marL="0" indent="914400">
              <a:lnSpc>
                <a:spcPts val="2600"/>
              </a:lnSpc>
              <a:spcBef>
                <a:spcPts val="0"/>
              </a:spcBef>
              <a:buSzTx/>
              <a:buNone/>
              <a:defRPr sz="2200"/>
            </a:lvl3pPr>
            <a:lvl4pPr marL="0" indent="1371600">
              <a:lnSpc>
                <a:spcPts val="2600"/>
              </a:lnSpc>
              <a:spcBef>
                <a:spcPts val="0"/>
              </a:spcBef>
              <a:buSzTx/>
              <a:buNone/>
              <a:defRPr sz="2200"/>
            </a:lvl4pPr>
            <a:lvl5pPr marL="0" indent="1828800">
              <a:lnSpc>
                <a:spcPts val="2600"/>
              </a:lnSpc>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8717279" y="6318422"/>
            <a:ext cx="243841" cy="237907"/>
          </a:xfrm>
          <a:prstGeom prst="rect">
            <a:avLst/>
          </a:prstGeom>
        </p:spPr>
        <p:txBody>
          <a:bodyPr/>
          <a:lstStyle>
            <a:lvl1pPr>
              <a:defRPr sz="1100">
                <a:solidFill>
                  <a:srgbClr val="000000"/>
                </a:solidFill>
                <a:latin typeface="Rockwell"/>
                <a:ea typeface="Rockwell"/>
                <a:cs typeface="Rockwell"/>
                <a:sym typeface="Rockwell"/>
              </a:defRPr>
            </a:lvl1p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三项内容">
    <p:spTree>
      <p:nvGrpSpPr>
        <p:cNvPr id="1" name=""/>
        <p:cNvGrpSpPr/>
        <p:nvPr/>
      </p:nvGrpSpPr>
      <p:grpSpPr>
        <a:xfrm>
          <a:off x="0" y="0"/>
          <a:ext cx="0" cy="0"/>
          <a:chOff x="0" y="0"/>
          <a:chExt cx="0" cy="0"/>
        </a:xfrm>
      </p:grpSpPr>
      <p:sp>
        <p:nvSpPr>
          <p:cNvPr id="102" name="Shape 102"/>
          <p:cNvSpPr>
            <a:spLocks noGrp="1"/>
          </p:cNvSpPr>
          <p:nvPr>
            <p:ph type="title" hasCustomPrompt="1"/>
          </p:nvPr>
        </p:nvSpPr>
        <p:spPr>
          <a:xfrm>
            <a:off x="914400" y="503237"/>
            <a:ext cx="7313614" cy="868363"/>
          </a:xfrm>
          <a:prstGeom prst="rect">
            <a:avLst/>
          </a:prstGeom>
        </p:spPr>
        <p:txBody>
          <a:bodyPr>
            <a:normAutofit/>
          </a:bodyPr>
          <a:lstStyle/>
          <a:p>
            <a:r>
              <a:t>Title Text</a:t>
            </a:r>
          </a:p>
        </p:txBody>
      </p:sp>
      <p:sp>
        <p:nvSpPr>
          <p:cNvPr id="103" name="Shape 103"/>
          <p:cNvSpPr>
            <a:spLocks noGrp="1"/>
          </p:cNvSpPr>
          <p:nvPr>
            <p:ph type="body" sz="quarter" idx="1" hasCustomPrompt="1"/>
          </p:nvPr>
        </p:nvSpPr>
        <p:spPr>
          <a:xfrm>
            <a:off x="4645152" y="1735138"/>
            <a:ext cx="3566160" cy="1920241"/>
          </a:xfrm>
          <a:prstGeom prst="rect">
            <a:avLst/>
          </a:prstGeom>
        </p:spPr>
        <p:txBody>
          <a:bodyPr/>
          <a:lstStyle>
            <a:lvl1pPr>
              <a:buBlip>
                <a:blip r:embed="rId2"/>
              </a:buBlip>
              <a:defRPr sz="2200"/>
            </a:lvl1pPr>
            <a:lvl2pPr marL="960120" indent="-502920">
              <a:buBlip>
                <a:blip r:embed="rId3"/>
              </a:buBlip>
              <a:defRPr sz="2200"/>
            </a:lvl2pPr>
            <a:lvl3pPr marL="1331595" indent="-417195">
              <a:buBlip>
                <a:blip r:embed="rId4"/>
              </a:buBlip>
              <a:defRPr sz="2200"/>
            </a:lvl3pPr>
            <a:lvl4pPr marL="1672590" indent="-417195">
              <a:buBlip>
                <a:blip r:embed="rId4"/>
              </a:buBlip>
              <a:defRPr sz="2200"/>
            </a:lvl4pPr>
            <a:lvl5pPr marL="2014220" indent="-417195">
              <a:buBlip>
                <a:blip r:embed="rId4"/>
              </a:buBlip>
              <a:defRPr sz="2200"/>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四项内容">
    <p:spTree>
      <p:nvGrpSpPr>
        <p:cNvPr id="1" name=""/>
        <p:cNvGrpSpPr/>
        <p:nvPr/>
      </p:nvGrpSpPr>
      <p:grpSpPr>
        <a:xfrm>
          <a:off x="0" y="0"/>
          <a:ext cx="0" cy="0"/>
          <a:chOff x="0" y="0"/>
          <a:chExt cx="0" cy="0"/>
        </a:xfrm>
      </p:grpSpPr>
      <p:sp>
        <p:nvSpPr>
          <p:cNvPr id="111" name="Shape 111"/>
          <p:cNvSpPr>
            <a:spLocks noGrp="1"/>
          </p:cNvSpPr>
          <p:nvPr>
            <p:ph type="title" hasCustomPrompt="1"/>
          </p:nvPr>
        </p:nvSpPr>
        <p:spPr>
          <a:xfrm>
            <a:off x="914400" y="503237"/>
            <a:ext cx="7313614" cy="868363"/>
          </a:xfrm>
          <a:prstGeom prst="rect">
            <a:avLst/>
          </a:prstGeom>
        </p:spPr>
        <p:txBody>
          <a:bodyPr>
            <a:normAutofit/>
          </a:bodyPr>
          <a:lstStyle/>
          <a:p>
            <a:r>
              <a:t>Title Text</a:t>
            </a:r>
          </a:p>
        </p:txBody>
      </p:sp>
      <p:sp>
        <p:nvSpPr>
          <p:cNvPr id="112" name="Shape 112"/>
          <p:cNvSpPr>
            <a:spLocks noGrp="1"/>
          </p:cNvSpPr>
          <p:nvPr>
            <p:ph type="body" sz="quarter" idx="1" hasCustomPrompt="1"/>
          </p:nvPr>
        </p:nvSpPr>
        <p:spPr>
          <a:xfrm>
            <a:off x="914400" y="1735138"/>
            <a:ext cx="3566160" cy="1920241"/>
          </a:xfrm>
          <a:prstGeom prst="rect">
            <a:avLst/>
          </a:prstGeom>
        </p:spPr>
        <p:txBody>
          <a:bodyPr/>
          <a:lstStyle>
            <a:lvl1pPr>
              <a:buBlip>
                <a:blip r:embed="rId2"/>
              </a:buBlip>
              <a:defRPr sz="2200"/>
            </a:lvl1pPr>
            <a:lvl2pPr marL="960120" indent="-502920">
              <a:buBlip>
                <a:blip r:embed="rId3"/>
              </a:buBlip>
              <a:defRPr sz="2200"/>
            </a:lvl2pPr>
            <a:lvl3pPr marL="1331595" indent="-417195">
              <a:buBlip>
                <a:blip r:embed="rId4"/>
              </a:buBlip>
              <a:defRPr sz="2200"/>
            </a:lvl3pPr>
            <a:lvl4pPr marL="1672590" indent="-417195">
              <a:buBlip>
                <a:blip r:embed="rId4"/>
              </a:buBlip>
              <a:defRPr sz="2200"/>
            </a:lvl4pPr>
            <a:lvl5pPr marL="2014220" indent="-417195">
              <a:buBlip>
                <a:blip r:embed="rId4"/>
              </a:buBlip>
              <a:defRPr sz="2200"/>
            </a:lvl5pPr>
          </a:lstStyle>
          <a:p>
            <a:r>
              <a:t>Body Level One</a:t>
            </a:r>
          </a:p>
          <a:p>
            <a:pPr lvl="1"/>
            <a:r>
              <a:t>Body Level Two</a:t>
            </a:r>
          </a:p>
          <a:p>
            <a:pPr lvl="2"/>
            <a:r>
              <a:t>Body Level Three</a:t>
            </a:r>
          </a:p>
          <a:p>
            <a:pPr lvl="3"/>
            <a:r>
              <a:t>Body Level Four</a:t>
            </a:r>
          </a:p>
          <a:p>
            <a:pPr lvl="4"/>
            <a:r>
              <a:t>Body Level Five</a:t>
            </a:r>
          </a:p>
        </p:txBody>
      </p:sp>
      <p:sp>
        <p:nvSpPr>
          <p:cNvPr id="113" name="Shape 113"/>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120" name="Shape 120"/>
          <p:cNvSpPr>
            <a:spLocks noGrp="1"/>
          </p:cNvSpPr>
          <p:nvPr>
            <p:ph type="title" hasCustomPrompt="1"/>
          </p:nvPr>
        </p:nvSpPr>
        <p:spPr>
          <a:xfrm>
            <a:off x="914400" y="503237"/>
            <a:ext cx="7313614" cy="868363"/>
          </a:xfrm>
          <a:prstGeom prst="rect">
            <a:avLst/>
          </a:prstGeom>
        </p:spPr>
        <p:txBody>
          <a:bodyPr>
            <a:normAutofit/>
          </a:bodyPr>
          <a:lstStyle/>
          <a:p>
            <a:r>
              <a:t>Title Text</a:t>
            </a:r>
          </a:p>
        </p:txBody>
      </p:sp>
      <p:sp>
        <p:nvSpPr>
          <p:cNvPr id="121" name="Shape 121"/>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28" name="Shape 128"/>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135" name="Shape 135"/>
          <p:cNvSpPr>
            <a:spLocks noGrp="1"/>
          </p:cNvSpPr>
          <p:nvPr>
            <p:ph type="title" hasCustomPrompt="1"/>
          </p:nvPr>
        </p:nvSpPr>
        <p:spPr>
          <a:xfrm>
            <a:off x="914400" y="1690048"/>
            <a:ext cx="3563938" cy="1162051"/>
          </a:xfrm>
          <a:prstGeom prst="rect">
            <a:avLst/>
          </a:prstGeom>
        </p:spPr>
        <p:txBody>
          <a:bodyPr lIns="0" tIns="0" rIns="0" bIns="0" anchor="b">
            <a:normAutofit/>
          </a:bodyPr>
          <a:lstStyle>
            <a:lvl1pPr algn="l">
              <a:lnSpc>
                <a:spcPts val="4600"/>
              </a:lnSpc>
              <a:defRPr sz="4200" b="1"/>
            </a:lvl1pPr>
          </a:lstStyle>
          <a:p>
            <a:r>
              <a:t>Title Text</a:t>
            </a:r>
          </a:p>
        </p:txBody>
      </p:sp>
      <p:sp>
        <p:nvSpPr>
          <p:cNvPr id="136" name="Shape 136"/>
          <p:cNvSpPr>
            <a:spLocks noGrp="1"/>
          </p:cNvSpPr>
          <p:nvPr>
            <p:ph type="body" sz="half" idx="1" hasCustomPrompt="1"/>
          </p:nvPr>
        </p:nvSpPr>
        <p:spPr>
          <a:xfrm>
            <a:off x="4667250" y="368490"/>
            <a:ext cx="3566160" cy="5627498"/>
          </a:xfrm>
          <a:prstGeom prst="rect">
            <a:avLst/>
          </a:prstGeom>
        </p:spPr>
        <p:txBody>
          <a:bodyPr/>
          <a:lstStyle>
            <a:lvl1pPr>
              <a:buBlip>
                <a:blip r:embed="rId2"/>
              </a:buBlip>
              <a:defRPr sz="2200"/>
            </a:lvl1pPr>
            <a:lvl2pPr marL="960120" indent="-502920">
              <a:buBlip>
                <a:blip r:embed="rId3"/>
              </a:buBlip>
              <a:defRPr sz="2200"/>
            </a:lvl2pPr>
            <a:lvl3pPr marL="1331595" indent="-417195">
              <a:buBlip>
                <a:blip r:embed="rId4"/>
              </a:buBlip>
              <a:defRPr sz="2200"/>
            </a:lvl3pPr>
            <a:lvl4pPr marL="1672590" indent="-417195">
              <a:buBlip>
                <a:blip r:embed="rId4"/>
              </a:buBlip>
              <a:defRPr sz="2200"/>
            </a:lvl4pPr>
            <a:lvl5pPr marL="2014220" indent="-417195">
              <a:buBlip>
                <a:blip r:embed="rId4"/>
              </a:buBlip>
              <a:defRPr sz="2200"/>
            </a:lvl5pPr>
          </a:lstStyle>
          <a:p>
            <a:r>
              <a:t>Body Level One</a:t>
            </a:r>
          </a:p>
          <a:p>
            <a:pPr lvl="1"/>
            <a:r>
              <a:t>Body Level Two</a:t>
            </a:r>
          </a:p>
          <a:p>
            <a:pPr lvl="2"/>
            <a:r>
              <a:t>Body Level Three</a:t>
            </a:r>
          </a:p>
          <a:p>
            <a:pPr lvl="3"/>
            <a:r>
              <a:t>Body Level Four</a:t>
            </a:r>
          </a:p>
          <a:p>
            <a:pPr lvl="4"/>
            <a:r>
              <a:t>Body Level Five</a:t>
            </a:r>
          </a:p>
        </p:txBody>
      </p:sp>
      <p:sp>
        <p:nvSpPr>
          <p:cNvPr id="137" name="Shape 137"/>
          <p:cNvSpPr>
            <a:spLocks noGrp="1"/>
          </p:cNvSpPr>
          <p:nvPr>
            <p:ph type="body" sz="quarter" idx="13"/>
          </p:nvPr>
        </p:nvSpPr>
        <p:spPr>
          <a:xfrm>
            <a:off x="914398" y="2866029"/>
            <a:ext cx="3563938" cy="2163172"/>
          </a:xfrm>
          <a:prstGeom prst="rect">
            <a:avLst/>
          </a:prstGeom>
        </p:spPr>
        <p:txBody>
          <a:bodyPr/>
          <a:lstStyle/>
          <a:p>
            <a:pPr marL="0" indent="0">
              <a:spcBef>
                <a:spcPts val="600"/>
              </a:spcBef>
              <a:buSzTx/>
              <a:buNone/>
              <a:defRPr sz="2000"/>
            </a:pPr>
          </a:p>
        </p:txBody>
      </p:sp>
      <p:sp>
        <p:nvSpPr>
          <p:cNvPr id="138" name="Shape 138"/>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145" name="Shape 145"/>
          <p:cNvSpPr>
            <a:spLocks noGrp="1"/>
          </p:cNvSpPr>
          <p:nvPr>
            <p:ph type="title" hasCustomPrompt="1"/>
          </p:nvPr>
        </p:nvSpPr>
        <p:spPr>
          <a:xfrm>
            <a:off x="5017546" y="1524000"/>
            <a:ext cx="3566160" cy="1162050"/>
          </a:xfrm>
          <a:prstGeom prst="rect">
            <a:avLst/>
          </a:prstGeom>
        </p:spPr>
        <p:txBody>
          <a:bodyPr lIns="0" tIns="0" rIns="0" bIns="0" anchor="b">
            <a:normAutofit/>
          </a:bodyPr>
          <a:lstStyle>
            <a:lvl1pPr algn="l">
              <a:lnSpc>
                <a:spcPts val="4600"/>
              </a:lnSpc>
              <a:defRPr sz="4200" b="1"/>
            </a:lvl1pPr>
          </a:lstStyle>
          <a:p>
            <a:r>
              <a:t>Title Text</a:t>
            </a:r>
          </a:p>
        </p:txBody>
      </p:sp>
      <p:sp>
        <p:nvSpPr>
          <p:cNvPr id="146" name="Shape 146"/>
          <p:cNvSpPr>
            <a:spLocks noGrp="1"/>
          </p:cNvSpPr>
          <p:nvPr>
            <p:ph type="body" sz="quarter" idx="1" hasCustomPrompt="1"/>
          </p:nvPr>
        </p:nvSpPr>
        <p:spPr>
          <a:xfrm>
            <a:off x="5017544" y="2699982"/>
            <a:ext cx="3566160" cy="2163172"/>
          </a:xfrm>
          <a:prstGeom prst="rect">
            <a:avLst/>
          </a:prstGeom>
        </p:spPr>
        <p:txBody>
          <a:bodyPr/>
          <a:lstStyle>
            <a:lvl1pPr marL="0" indent="0">
              <a:spcBef>
                <a:spcPts val="600"/>
              </a:spcBef>
              <a:buSzTx/>
              <a:buNone/>
              <a:defRPr sz="2000"/>
            </a:lvl1pPr>
            <a:lvl2pPr marL="0" indent="457200">
              <a:spcBef>
                <a:spcPts val="600"/>
              </a:spcBef>
              <a:buSzTx/>
              <a:buNone/>
              <a:defRPr sz="2000"/>
            </a:lvl2pPr>
            <a:lvl3pPr marL="0" indent="914400">
              <a:spcBef>
                <a:spcPts val="600"/>
              </a:spcBef>
              <a:buSzTx/>
              <a:buNone/>
              <a:defRPr sz="2000"/>
            </a:lvl3pPr>
            <a:lvl4pPr marL="0" indent="1371600">
              <a:spcBef>
                <a:spcPts val="600"/>
              </a:spcBef>
              <a:buSzTx/>
              <a:buNone/>
              <a:defRPr sz="2000"/>
            </a:lvl4pPr>
            <a:lvl5pPr marL="0" indent="1828800">
              <a:spcBef>
                <a:spcPts val="600"/>
              </a:spcBef>
              <a:buSzTx/>
              <a:buNone/>
              <a:defRPr sz="2000"/>
            </a:lvl5pPr>
          </a:lstStyle>
          <a:p>
            <a:r>
              <a:t>Body Level One</a:t>
            </a:r>
          </a:p>
          <a:p>
            <a:pPr lvl="1"/>
            <a:r>
              <a:t>Body Level Two</a:t>
            </a:r>
          </a:p>
          <a:p>
            <a:pPr lvl="2"/>
            <a:r>
              <a:t>Body Level Three</a:t>
            </a:r>
          </a:p>
          <a:p>
            <a:pPr lvl="3"/>
            <a:r>
              <a:t>Body Level Four</a:t>
            </a:r>
          </a:p>
          <a:p>
            <a:pPr lvl="4"/>
            <a:r>
              <a:t>Body Level Five</a:t>
            </a:r>
          </a:p>
        </p:txBody>
      </p:sp>
      <p:grpSp>
        <p:nvGrpSpPr>
          <p:cNvPr id="149" name="Group 149"/>
          <p:cNvGrpSpPr/>
          <p:nvPr/>
        </p:nvGrpSpPr>
        <p:grpSpPr>
          <a:xfrm>
            <a:off x="488576" y="409503"/>
            <a:ext cx="4131829" cy="5708568"/>
            <a:chOff x="0" y="0"/>
            <a:chExt cx="4131828" cy="5708567"/>
          </a:xfrm>
        </p:grpSpPr>
        <p:sp>
          <p:nvSpPr>
            <p:cNvPr id="147" name="Shape 147"/>
            <p:cNvSpPr/>
            <p:nvPr/>
          </p:nvSpPr>
          <p:spPr>
            <a:xfrm rot="21421631">
              <a:off x="140041" y="96157"/>
              <a:ext cx="3850926" cy="5500467"/>
            </a:xfrm>
            <a:prstGeom prst="rect">
              <a:avLst/>
            </a:prstGeom>
            <a:solidFill>
              <a:srgbClr val="FFFFFF"/>
            </a:solidFill>
            <a:ln w="19050" cap="flat">
              <a:solidFill>
                <a:srgbClr val="FFFFFF"/>
              </a:solidFill>
              <a:prstDash val="solid"/>
              <a:round/>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p>
          </p:txBody>
        </p:sp>
        <p:sp>
          <p:nvSpPr>
            <p:cNvPr id="148" name="Shape 148"/>
            <p:cNvSpPr/>
            <p:nvPr/>
          </p:nvSpPr>
          <p:spPr>
            <a:xfrm rot="21421631">
              <a:off x="140451" y="96146"/>
              <a:ext cx="3850926" cy="5516275"/>
            </a:xfrm>
            <a:prstGeom prst="rect">
              <a:avLst/>
            </a:prstGeom>
            <a:gradFill flip="none" rotWithShape="1">
              <a:gsLst>
                <a:gs pos="0">
                  <a:srgbClr val="D9D9D9"/>
                </a:gs>
                <a:gs pos="15000">
                  <a:srgbClr val="FFFFFF">
                    <a:alpha val="75000"/>
                  </a:srgbClr>
                </a:gs>
                <a:gs pos="100000">
                  <a:srgbClr val="FFFFFF"/>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50" name="Shape 150"/>
          <p:cNvSpPr>
            <a:spLocks noGrp="1"/>
          </p:cNvSpPr>
          <p:nvPr>
            <p:ph type="pic" sz="half" idx="13"/>
          </p:nvPr>
        </p:nvSpPr>
        <p:spPr>
          <a:xfrm rot="21421631">
            <a:off x="808792" y="667559"/>
            <a:ext cx="3468665" cy="5124724"/>
          </a:xfrm>
          <a:prstGeom prst="rect">
            <a:avLst/>
          </a:prstGeom>
        </p:spPr>
        <p:txBody>
          <a:bodyPr lIns="91439" rIns="91439">
            <a:noAutofit/>
          </a:bodyPr>
          <a:lstStyle/>
          <a:p/>
        </p:txBody>
      </p:sp>
      <p:sp>
        <p:nvSpPr>
          <p:cNvPr id="151" name="Shape 151"/>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2 张图片(带标题)">
    <p:spTree>
      <p:nvGrpSpPr>
        <p:cNvPr id="1" name=""/>
        <p:cNvGrpSpPr/>
        <p:nvPr/>
      </p:nvGrpSpPr>
      <p:grpSpPr>
        <a:xfrm>
          <a:off x="0" y="0"/>
          <a:ext cx="0" cy="0"/>
          <a:chOff x="0" y="0"/>
          <a:chExt cx="0" cy="0"/>
        </a:xfrm>
      </p:grpSpPr>
      <p:grpSp>
        <p:nvGrpSpPr>
          <p:cNvPr id="160" name="Group 160"/>
          <p:cNvGrpSpPr/>
          <p:nvPr/>
        </p:nvGrpSpPr>
        <p:grpSpPr>
          <a:xfrm>
            <a:off x="156881" y="3301489"/>
            <a:ext cx="4401080" cy="3464637"/>
            <a:chOff x="0" y="0"/>
            <a:chExt cx="4401078" cy="3464636"/>
          </a:xfrm>
        </p:grpSpPr>
        <p:sp>
          <p:nvSpPr>
            <p:cNvPr id="158" name="Shape 158"/>
            <p:cNvSpPr/>
            <p:nvPr/>
          </p:nvSpPr>
          <p:spPr>
            <a:xfrm rot="21214351">
              <a:off x="156041" y="219335"/>
              <a:ext cx="4088025" cy="3017349"/>
            </a:xfrm>
            <a:prstGeom prst="rect">
              <a:avLst/>
            </a:prstGeom>
            <a:solidFill>
              <a:srgbClr val="FFFFFF"/>
            </a:solidFill>
            <a:ln w="19050" cap="flat">
              <a:solidFill>
                <a:srgbClr val="FFFFFF"/>
              </a:solidFill>
              <a:prstDash val="solid"/>
              <a:round/>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p>
          </p:txBody>
        </p:sp>
        <p:sp>
          <p:nvSpPr>
            <p:cNvPr id="159" name="Shape 159"/>
            <p:cNvSpPr/>
            <p:nvPr/>
          </p:nvSpPr>
          <p:spPr>
            <a:xfrm rot="21214351">
              <a:off x="156527" y="219308"/>
              <a:ext cx="4088025" cy="3026020"/>
            </a:xfrm>
            <a:prstGeom prst="rect">
              <a:avLst/>
            </a:prstGeom>
            <a:gradFill flip="none" rotWithShape="1">
              <a:gsLst>
                <a:gs pos="0">
                  <a:srgbClr val="D9D9D9"/>
                </a:gs>
                <a:gs pos="15000">
                  <a:srgbClr val="FFFFFF">
                    <a:alpha val="75000"/>
                  </a:srgbClr>
                </a:gs>
                <a:gs pos="100000">
                  <a:srgbClr val="FFFFFF"/>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61" name="Shape 161"/>
          <p:cNvSpPr>
            <a:spLocks noGrp="1"/>
          </p:cNvSpPr>
          <p:nvPr>
            <p:ph type="pic" sz="quarter" idx="13"/>
          </p:nvPr>
        </p:nvSpPr>
        <p:spPr>
          <a:xfrm rot="21214351">
            <a:off x="491056" y="3682579"/>
            <a:ext cx="3704111" cy="2697084"/>
          </a:xfrm>
          <a:prstGeom prst="rect">
            <a:avLst/>
          </a:prstGeom>
        </p:spPr>
        <p:txBody>
          <a:bodyPr lIns="91439" rIns="91439">
            <a:noAutofit/>
          </a:bodyPr>
          <a:lstStyle/>
          <a:p/>
        </p:txBody>
      </p:sp>
      <p:grpSp>
        <p:nvGrpSpPr>
          <p:cNvPr id="164" name="Group 164"/>
          <p:cNvGrpSpPr/>
          <p:nvPr/>
        </p:nvGrpSpPr>
        <p:grpSpPr>
          <a:xfrm>
            <a:off x="71795" y="106425"/>
            <a:ext cx="4283396" cy="3295681"/>
            <a:chOff x="0" y="0"/>
            <a:chExt cx="4283395" cy="3295679"/>
          </a:xfrm>
        </p:grpSpPr>
        <p:sp>
          <p:nvSpPr>
            <p:cNvPr id="162" name="Shape 162"/>
            <p:cNvSpPr/>
            <p:nvPr/>
          </p:nvSpPr>
          <p:spPr>
            <a:xfrm rot="232775">
              <a:off x="97978" y="134839"/>
              <a:ext cx="4088026" cy="3017349"/>
            </a:xfrm>
            <a:prstGeom prst="rect">
              <a:avLst/>
            </a:prstGeom>
            <a:solidFill>
              <a:srgbClr val="FFFFFF"/>
            </a:solidFill>
            <a:ln w="19050" cap="flat">
              <a:solidFill>
                <a:srgbClr val="FFFFFF"/>
              </a:solidFill>
              <a:prstDash val="solid"/>
              <a:round/>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p>
          </p:txBody>
        </p:sp>
        <p:sp>
          <p:nvSpPr>
            <p:cNvPr id="163" name="Shape 163"/>
            <p:cNvSpPr/>
            <p:nvPr/>
          </p:nvSpPr>
          <p:spPr>
            <a:xfrm rot="232775">
              <a:off x="97685" y="134829"/>
              <a:ext cx="4088025" cy="3026021"/>
            </a:xfrm>
            <a:prstGeom prst="rect">
              <a:avLst/>
            </a:prstGeom>
            <a:gradFill flip="none" rotWithShape="1">
              <a:gsLst>
                <a:gs pos="0">
                  <a:srgbClr val="D9D9D9"/>
                </a:gs>
                <a:gs pos="15000">
                  <a:srgbClr val="FFFFFF">
                    <a:alpha val="75000"/>
                  </a:srgbClr>
                </a:gs>
                <a:gs pos="100000">
                  <a:srgbClr val="FFFFFF"/>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65" name="Shape 165"/>
          <p:cNvSpPr>
            <a:spLocks noGrp="1"/>
          </p:cNvSpPr>
          <p:nvPr>
            <p:ph type="pic" sz="quarter" idx="14"/>
          </p:nvPr>
        </p:nvSpPr>
        <p:spPr>
          <a:xfrm rot="232775">
            <a:off x="347129" y="403037"/>
            <a:ext cx="3704110" cy="2697084"/>
          </a:xfrm>
          <a:prstGeom prst="rect">
            <a:avLst/>
          </a:prstGeom>
        </p:spPr>
        <p:txBody>
          <a:bodyPr lIns="91439" rIns="91439">
            <a:noAutofit/>
          </a:bodyPr>
          <a:lstStyle/>
          <a:p/>
        </p:txBody>
      </p:sp>
      <p:sp>
        <p:nvSpPr>
          <p:cNvPr id="166" name="Shape 166"/>
          <p:cNvSpPr>
            <a:spLocks noGrp="1"/>
          </p:cNvSpPr>
          <p:nvPr>
            <p:ph type="title" hasCustomPrompt="1"/>
          </p:nvPr>
        </p:nvSpPr>
        <p:spPr>
          <a:xfrm>
            <a:off x="5013433" y="1524000"/>
            <a:ext cx="3566161" cy="1162050"/>
          </a:xfrm>
          <a:prstGeom prst="rect">
            <a:avLst/>
          </a:prstGeom>
        </p:spPr>
        <p:txBody>
          <a:bodyPr lIns="0" tIns="0" rIns="0" bIns="0" anchor="b">
            <a:normAutofit/>
          </a:bodyPr>
          <a:lstStyle>
            <a:lvl1pPr algn="l">
              <a:lnSpc>
                <a:spcPts val="4600"/>
              </a:lnSpc>
              <a:defRPr sz="4200" b="1"/>
            </a:lvl1pPr>
          </a:lstStyle>
          <a:p>
            <a:r>
              <a:t>Title Text</a:t>
            </a:r>
          </a:p>
        </p:txBody>
      </p:sp>
      <p:sp>
        <p:nvSpPr>
          <p:cNvPr id="167" name="Shape 167"/>
          <p:cNvSpPr>
            <a:spLocks noGrp="1"/>
          </p:cNvSpPr>
          <p:nvPr>
            <p:ph type="body" sz="quarter" idx="1" hasCustomPrompt="1"/>
          </p:nvPr>
        </p:nvSpPr>
        <p:spPr>
          <a:xfrm>
            <a:off x="5013431" y="2699982"/>
            <a:ext cx="3566161" cy="2163172"/>
          </a:xfrm>
          <a:prstGeom prst="rect">
            <a:avLst/>
          </a:prstGeom>
        </p:spPr>
        <p:txBody>
          <a:bodyPr/>
          <a:lstStyle>
            <a:lvl1pPr marL="0" indent="0">
              <a:spcBef>
                <a:spcPts val="600"/>
              </a:spcBef>
              <a:buSzTx/>
              <a:buNone/>
              <a:defRPr sz="2000"/>
            </a:lvl1pPr>
            <a:lvl2pPr marL="0" indent="457200">
              <a:spcBef>
                <a:spcPts val="600"/>
              </a:spcBef>
              <a:buSzTx/>
              <a:buNone/>
              <a:defRPr sz="2000"/>
            </a:lvl2pPr>
            <a:lvl3pPr marL="0" indent="914400">
              <a:spcBef>
                <a:spcPts val="600"/>
              </a:spcBef>
              <a:buSzTx/>
              <a:buNone/>
              <a:defRPr sz="2000"/>
            </a:lvl3pPr>
            <a:lvl4pPr marL="0" indent="1371600">
              <a:spcBef>
                <a:spcPts val="600"/>
              </a:spcBef>
              <a:buSzTx/>
              <a:buNone/>
              <a:defRPr sz="2000"/>
            </a:lvl4pPr>
            <a:lvl5pPr marL="0" indent="1828800">
              <a:spcBef>
                <a:spcPts val="6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图片(位于标题上)">
    <p:spTree>
      <p:nvGrpSpPr>
        <p:cNvPr id="1" name=""/>
        <p:cNvGrpSpPr/>
        <p:nvPr/>
      </p:nvGrpSpPr>
      <p:grpSpPr>
        <a:xfrm>
          <a:off x="0" y="0"/>
          <a:ext cx="0" cy="0"/>
          <a:chOff x="0" y="0"/>
          <a:chExt cx="0" cy="0"/>
        </a:xfrm>
      </p:grpSpPr>
      <p:sp>
        <p:nvSpPr>
          <p:cNvPr id="175" name="Shape 175"/>
          <p:cNvSpPr>
            <a:spLocks noGrp="1"/>
          </p:cNvSpPr>
          <p:nvPr>
            <p:ph type="title" hasCustomPrompt="1"/>
          </p:nvPr>
        </p:nvSpPr>
        <p:spPr>
          <a:xfrm>
            <a:off x="914400" y="3762373"/>
            <a:ext cx="7315200" cy="1162051"/>
          </a:xfrm>
          <a:prstGeom prst="rect">
            <a:avLst/>
          </a:prstGeom>
        </p:spPr>
        <p:txBody>
          <a:bodyPr lIns="0" tIns="0" rIns="0" bIns="0" anchor="b">
            <a:normAutofit/>
          </a:bodyPr>
          <a:lstStyle>
            <a:lvl1pPr algn="l">
              <a:lnSpc>
                <a:spcPts val="4600"/>
              </a:lnSpc>
              <a:defRPr sz="3600" b="1"/>
            </a:lvl1pPr>
          </a:lstStyle>
          <a:p>
            <a:r>
              <a:t>Title Text</a:t>
            </a:r>
          </a:p>
        </p:txBody>
      </p:sp>
      <p:grpSp>
        <p:nvGrpSpPr>
          <p:cNvPr id="178" name="Group 178"/>
          <p:cNvGrpSpPr/>
          <p:nvPr/>
        </p:nvGrpSpPr>
        <p:grpSpPr>
          <a:xfrm>
            <a:off x="1948560" y="212836"/>
            <a:ext cx="5252771" cy="3775840"/>
            <a:chOff x="0" y="0"/>
            <a:chExt cx="5252770" cy="3775839"/>
          </a:xfrm>
        </p:grpSpPr>
        <p:sp>
          <p:nvSpPr>
            <p:cNvPr id="176" name="Shape 176"/>
            <p:cNvSpPr/>
            <p:nvPr/>
          </p:nvSpPr>
          <p:spPr>
            <a:xfrm rot="232775">
              <a:off x="111055" y="166274"/>
              <a:ext cx="5031328" cy="3433445"/>
            </a:xfrm>
            <a:prstGeom prst="rect">
              <a:avLst/>
            </a:prstGeom>
            <a:solidFill>
              <a:srgbClr val="FFFFFF"/>
            </a:solidFill>
            <a:ln w="19050" cap="flat">
              <a:solidFill>
                <a:srgbClr val="FFFFFF"/>
              </a:solidFill>
              <a:prstDash val="solid"/>
              <a:round/>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p>
          </p:txBody>
        </p:sp>
        <p:sp>
          <p:nvSpPr>
            <p:cNvPr id="177" name="Shape 177"/>
            <p:cNvSpPr/>
            <p:nvPr/>
          </p:nvSpPr>
          <p:spPr>
            <a:xfrm rot="232775">
              <a:off x="110721" y="166263"/>
              <a:ext cx="5031328" cy="3443313"/>
            </a:xfrm>
            <a:prstGeom prst="rect">
              <a:avLst/>
            </a:prstGeom>
            <a:gradFill flip="none" rotWithShape="1">
              <a:gsLst>
                <a:gs pos="0">
                  <a:srgbClr val="D9D9D9"/>
                </a:gs>
                <a:gs pos="15000">
                  <a:srgbClr val="FFFFFF">
                    <a:alpha val="75000"/>
                  </a:srgbClr>
                </a:gs>
                <a:gs pos="100000">
                  <a:srgbClr val="FFFFFF"/>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79" name="Shape 179"/>
          <p:cNvSpPr>
            <a:spLocks noGrp="1"/>
          </p:cNvSpPr>
          <p:nvPr>
            <p:ph type="body" sz="quarter" idx="1" hasCustomPrompt="1"/>
          </p:nvPr>
        </p:nvSpPr>
        <p:spPr>
          <a:xfrm>
            <a:off x="914400" y="4928735"/>
            <a:ext cx="7315200" cy="987972"/>
          </a:xfrm>
          <a:prstGeom prst="rect">
            <a:avLst/>
          </a:prstGeom>
        </p:spPr>
        <p:txBody>
          <a:bodyPr/>
          <a:lstStyle>
            <a:lvl1pPr marL="0" indent="0">
              <a:spcBef>
                <a:spcPts val="0"/>
              </a:spcBef>
              <a:buSzTx/>
              <a:buNone/>
              <a:defRPr sz="2000"/>
            </a:lvl1pPr>
            <a:lvl2pPr marL="0" indent="457200">
              <a:spcBef>
                <a:spcPts val="0"/>
              </a:spcBef>
              <a:buSzTx/>
              <a:buNone/>
              <a:defRPr sz="2000"/>
            </a:lvl2pPr>
            <a:lvl3pPr marL="0" indent="914400">
              <a:spcBef>
                <a:spcPts val="0"/>
              </a:spcBef>
              <a:buSzTx/>
              <a:buNone/>
              <a:defRPr sz="2000"/>
            </a:lvl3pPr>
            <a:lvl4pPr marL="0" indent="1371600">
              <a:spcBef>
                <a:spcPts val="0"/>
              </a:spcBef>
              <a:buSzTx/>
              <a:buNone/>
              <a:defRPr sz="2000"/>
            </a:lvl4pPr>
            <a:lvl5pPr marL="0" indent="1828800">
              <a:spcBef>
                <a:spcPts val="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pic" sz="half" idx="13"/>
          </p:nvPr>
        </p:nvSpPr>
        <p:spPr>
          <a:xfrm rot="232775">
            <a:off x="2248156" y="564563"/>
            <a:ext cx="4653579" cy="3072385"/>
          </a:xfrm>
          <a:prstGeom prst="rect">
            <a:avLst/>
          </a:prstGeom>
        </p:spPr>
        <p:txBody>
          <a:bodyPr lIns="91439" rIns="91439">
            <a:noAutofit/>
          </a:bodyPr>
          <a:lstStyle/>
          <a:p/>
        </p:txBody>
      </p:sp>
      <p:sp>
        <p:nvSpPr>
          <p:cNvPr id="181" name="Shape 181"/>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2 张图片(位于标题上)">
    <p:spTree>
      <p:nvGrpSpPr>
        <p:cNvPr id="1" name=""/>
        <p:cNvGrpSpPr/>
        <p:nvPr/>
      </p:nvGrpSpPr>
      <p:grpSpPr>
        <a:xfrm>
          <a:off x="0" y="0"/>
          <a:ext cx="0" cy="0"/>
          <a:chOff x="0" y="0"/>
          <a:chExt cx="0" cy="0"/>
        </a:xfrm>
      </p:grpSpPr>
      <p:sp>
        <p:nvSpPr>
          <p:cNvPr id="188" name="Shape 188"/>
          <p:cNvSpPr>
            <a:spLocks noGrp="1"/>
          </p:cNvSpPr>
          <p:nvPr>
            <p:ph type="title" hasCustomPrompt="1"/>
          </p:nvPr>
        </p:nvSpPr>
        <p:spPr>
          <a:xfrm>
            <a:off x="914400" y="3762373"/>
            <a:ext cx="7315200" cy="1162051"/>
          </a:xfrm>
          <a:prstGeom prst="rect">
            <a:avLst/>
          </a:prstGeom>
        </p:spPr>
        <p:txBody>
          <a:bodyPr lIns="0" tIns="0" rIns="0" bIns="0" anchor="b">
            <a:normAutofit/>
          </a:bodyPr>
          <a:lstStyle>
            <a:lvl1pPr algn="l">
              <a:lnSpc>
                <a:spcPts val="4600"/>
              </a:lnSpc>
              <a:defRPr sz="3600" b="1"/>
            </a:lvl1pPr>
          </a:lstStyle>
          <a:p>
            <a:r>
              <a:t>Title Text</a:t>
            </a:r>
          </a:p>
        </p:txBody>
      </p:sp>
      <p:grpSp>
        <p:nvGrpSpPr>
          <p:cNvPr id="191" name="Group 191"/>
          <p:cNvGrpSpPr/>
          <p:nvPr/>
        </p:nvGrpSpPr>
        <p:grpSpPr>
          <a:xfrm>
            <a:off x="19444" y="15044"/>
            <a:ext cx="4157545" cy="3908008"/>
            <a:chOff x="0" y="0"/>
            <a:chExt cx="4157544" cy="3908006"/>
          </a:xfrm>
        </p:grpSpPr>
        <p:sp>
          <p:nvSpPr>
            <p:cNvPr id="189" name="Shape 189"/>
            <p:cNvSpPr/>
            <p:nvPr/>
          </p:nvSpPr>
          <p:spPr>
            <a:xfrm rot="21420000">
              <a:off x="93964" y="101330"/>
              <a:ext cx="3969061" cy="3694742"/>
            </a:xfrm>
            <a:prstGeom prst="rect">
              <a:avLst/>
            </a:prstGeom>
            <a:solidFill>
              <a:srgbClr val="FFFFFF"/>
            </a:solidFill>
            <a:ln w="19050" cap="flat">
              <a:solidFill>
                <a:srgbClr val="FFFFFF"/>
              </a:solidFill>
              <a:prstDash val="solid"/>
              <a:round/>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p>
          </p:txBody>
        </p:sp>
        <p:sp>
          <p:nvSpPr>
            <p:cNvPr id="190" name="Shape 190"/>
            <p:cNvSpPr/>
            <p:nvPr/>
          </p:nvSpPr>
          <p:spPr>
            <a:xfrm rot="21420000">
              <a:off x="94242" y="101323"/>
              <a:ext cx="3969061" cy="3705361"/>
            </a:xfrm>
            <a:prstGeom prst="rect">
              <a:avLst/>
            </a:prstGeom>
            <a:gradFill flip="none" rotWithShape="1">
              <a:gsLst>
                <a:gs pos="0">
                  <a:srgbClr val="D9D9D9"/>
                </a:gs>
                <a:gs pos="15000">
                  <a:srgbClr val="FFFFFF">
                    <a:alpha val="75000"/>
                  </a:srgbClr>
                </a:gs>
                <a:gs pos="100000">
                  <a:srgbClr val="FFFFFF"/>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92" name="Shape 192"/>
          <p:cNvSpPr>
            <a:spLocks noGrp="1"/>
          </p:cNvSpPr>
          <p:nvPr>
            <p:ph type="pic" sz="quarter" idx="13"/>
          </p:nvPr>
        </p:nvSpPr>
        <p:spPr>
          <a:xfrm rot="21420000">
            <a:off x="299150" y="304998"/>
            <a:ext cx="3598457" cy="3334235"/>
          </a:xfrm>
          <a:prstGeom prst="rect">
            <a:avLst/>
          </a:prstGeom>
        </p:spPr>
        <p:txBody>
          <a:bodyPr lIns="91439" rIns="91439">
            <a:noAutofit/>
          </a:bodyPr>
          <a:lstStyle/>
          <a:p/>
        </p:txBody>
      </p:sp>
      <p:grpSp>
        <p:nvGrpSpPr>
          <p:cNvPr id="195" name="Group 195"/>
          <p:cNvGrpSpPr/>
          <p:nvPr/>
        </p:nvGrpSpPr>
        <p:grpSpPr>
          <a:xfrm>
            <a:off x="3998644" y="82085"/>
            <a:ext cx="5126363" cy="3925424"/>
            <a:chOff x="0" y="0"/>
            <a:chExt cx="5126362" cy="3925422"/>
          </a:xfrm>
        </p:grpSpPr>
        <p:sp>
          <p:nvSpPr>
            <p:cNvPr id="193" name="Shape 193"/>
            <p:cNvSpPr/>
            <p:nvPr/>
          </p:nvSpPr>
          <p:spPr>
            <a:xfrm rot="360000">
              <a:off x="167350" y="241082"/>
              <a:ext cx="4792694" cy="3433444"/>
            </a:xfrm>
            <a:prstGeom prst="rect">
              <a:avLst/>
            </a:prstGeom>
            <a:solidFill>
              <a:srgbClr val="FFFFFF"/>
            </a:solidFill>
            <a:ln w="19050" cap="flat">
              <a:solidFill>
                <a:srgbClr val="FFFFFF"/>
              </a:solidFill>
              <a:prstDash val="solid"/>
              <a:round/>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p>
          </p:txBody>
        </p:sp>
        <p:sp>
          <p:nvSpPr>
            <p:cNvPr id="194" name="Shape 194"/>
            <p:cNvSpPr/>
            <p:nvPr/>
          </p:nvSpPr>
          <p:spPr>
            <a:xfrm rot="360000">
              <a:off x="166834" y="241055"/>
              <a:ext cx="4792694" cy="3443312"/>
            </a:xfrm>
            <a:prstGeom prst="rect">
              <a:avLst/>
            </a:prstGeom>
            <a:gradFill flip="none" rotWithShape="1">
              <a:gsLst>
                <a:gs pos="0">
                  <a:srgbClr val="D9D9D9"/>
                </a:gs>
                <a:gs pos="15000">
                  <a:srgbClr val="FFFFFF">
                    <a:alpha val="75000"/>
                  </a:srgbClr>
                </a:gs>
                <a:gs pos="100000">
                  <a:srgbClr val="FFFFFF"/>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96" name="Shape 196"/>
          <p:cNvSpPr>
            <a:spLocks noGrp="1"/>
          </p:cNvSpPr>
          <p:nvPr>
            <p:ph type="pic" sz="half" idx="14"/>
          </p:nvPr>
        </p:nvSpPr>
        <p:spPr>
          <a:xfrm rot="360000">
            <a:off x="4336486" y="507667"/>
            <a:ext cx="4432861" cy="3072385"/>
          </a:xfrm>
          <a:prstGeom prst="rect">
            <a:avLst/>
          </a:prstGeom>
        </p:spPr>
        <p:txBody>
          <a:bodyPr lIns="91439" rIns="91439">
            <a:noAutofit/>
          </a:bodyPr>
          <a:lstStyle/>
          <a:p/>
        </p:txBody>
      </p:sp>
      <p:sp>
        <p:nvSpPr>
          <p:cNvPr id="197" name="Shape 197"/>
          <p:cNvSpPr>
            <a:spLocks noGrp="1"/>
          </p:cNvSpPr>
          <p:nvPr>
            <p:ph type="body" sz="quarter" idx="1" hasCustomPrompt="1"/>
          </p:nvPr>
        </p:nvSpPr>
        <p:spPr>
          <a:xfrm>
            <a:off x="914400" y="4926105"/>
            <a:ext cx="7315200" cy="990601"/>
          </a:xfrm>
          <a:prstGeom prst="rect">
            <a:avLst/>
          </a:prstGeom>
        </p:spPr>
        <p:txBody>
          <a:bodyPr/>
          <a:lstStyle>
            <a:lvl1pPr marL="0" indent="0">
              <a:spcBef>
                <a:spcPts val="0"/>
              </a:spcBef>
              <a:buSzTx/>
              <a:buNone/>
              <a:defRPr sz="2000"/>
            </a:lvl1pPr>
            <a:lvl2pPr marL="0" indent="457200">
              <a:spcBef>
                <a:spcPts val="0"/>
              </a:spcBef>
              <a:buSzTx/>
              <a:buNone/>
              <a:defRPr sz="2000"/>
            </a:lvl2pPr>
            <a:lvl3pPr marL="0" indent="914400">
              <a:spcBef>
                <a:spcPts val="0"/>
              </a:spcBef>
              <a:buSzTx/>
              <a:buNone/>
              <a:defRPr sz="2000"/>
            </a:lvl3pPr>
            <a:lvl4pPr marL="0" indent="1371600">
              <a:spcBef>
                <a:spcPts val="0"/>
              </a:spcBef>
              <a:buSzTx/>
              <a:buNone/>
              <a:defRPr sz="2000"/>
            </a:lvl4pPr>
            <a:lvl5pPr marL="0" indent="1828800">
              <a:spcBef>
                <a:spcPts val="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98" name="Shape 198"/>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标题和竖排文本">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5" name="Shape 205"/>
          <p:cNvSpPr>
            <a:spLocks noGrp="1"/>
          </p:cNvSpPr>
          <p:nvPr>
            <p:ph type="title" hasCustomPrompt="1"/>
          </p:nvPr>
        </p:nvSpPr>
        <p:spPr>
          <a:xfrm>
            <a:off x="914400" y="503237"/>
            <a:ext cx="7313614" cy="868363"/>
          </a:xfrm>
          <a:prstGeom prst="rect">
            <a:avLst/>
          </a:prstGeom>
        </p:spPr>
        <p:txBody>
          <a:bodyPr>
            <a:normAutofit/>
          </a:bodyPr>
          <a:lstStyle/>
          <a:p>
            <a:r>
              <a:t>Title Text</a:t>
            </a:r>
          </a:p>
        </p:txBody>
      </p:sp>
      <p:sp>
        <p:nvSpPr>
          <p:cNvPr id="206" name="Shape 206"/>
          <p:cNvSpPr>
            <a:spLocks noGrp="1"/>
          </p:cNvSpPr>
          <p:nvPr>
            <p:ph type="body" idx="1" hasCustomPrompt="1"/>
          </p:nvPr>
        </p:nvSpPr>
        <p:spPr>
          <a:xfrm>
            <a:off x="914400" y="1735138"/>
            <a:ext cx="7313614" cy="4056063"/>
          </a:xfrm>
          <a:prstGeom prst="rect">
            <a:avLst/>
          </a:prstGeom>
        </p:spPr>
        <p:txBody>
          <a:bodyPr/>
          <a:lstStyle>
            <a:lvl1pPr>
              <a:buBlip>
                <a:blip r:embed="rId3"/>
              </a:buBlip>
            </a:lvl1pPr>
            <a:lvl2pPr>
              <a:buBlip>
                <a:blip r:embed="rId4"/>
              </a:buBlip>
            </a:lvl2pPr>
            <a:lvl3pPr>
              <a:buBlip>
                <a:blip r:embed="rId5"/>
              </a:buBlip>
            </a:lvl3pPr>
            <a:lvl4pPr>
              <a:buBlip>
                <a:blip r:embed="rId5"/>
              </a:buBlip>
            </a:lvl4pPr>
            <a:lvl5pPr>
              <a:buBlip>
                <a:blip r:embed="rId5"/>
              </a:buBlip>
            </a:lvl5pPr>
          </a:lstStyle>
          <a:p>
            <a:r>
              <a:t>Body Level One</a:t>
            </a:r>
          </a:p>
          <a:p>
            <a:pPr lvl="1"/>
            <a:r>
              <a:t>Body Level Two</a:t>
            </a:r>
          </a:p>
          <a:p>
            <a:pPr lvl="2"/>
            <a:r>
              <a:t>Body Level Three</a:t>
            </a:r>
          </a:p>
          <a:p>
            <a:pPr lvl="3"/>
            <a:r>
              <a:t>Body Level Four</a:t>
            </a:r>
          </a:p>
          <a:p>
            <a:pPr lvl="4"/>
            <a:r>
              <a:t>Body Level Five</a:t>
            </a:r>
          </a:p>
        </p:txBody>
      </p:sp>
      <p:sp>
        <p:nvSpPr>
          <p:cNvPr id="207" name="Shape 207"/>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Shape 20"/>
          <p:cNvSpPr>
            <a:spLocks noGrp="1"/>
          </p:cNvSpPr>
          <p:nvPr>
            <p:ph type="title" hasCustomPrompt="1"/>
          </p:nvPr>
        </p:nvSpPr>
        <p:spPr>
          <a:xfrm>
            <a:off x="914400" y="503237"/>
            <a:ext cx="7313614" cy="868363"/>
          </a:xfrm>
          <a:prstGeom prst="rect">
            <a:avLst/>
          </a:prstGeom>
        </p:spPr>
        <p:txBody>
          <a:bodyPr>
            <a:normAutofit/>
          </a:bodyPr>
          <a:lstStyle/>
          <a:p>
            <a:r>
              <a:t>Title Text</a:t>
            </a:r>
          </a:p>
        </p:txBody>
      </p:sp>
      <p:sp>
        <p:nvSpPr>
          <p:cNvPr id="21" name="Shape 21"/>
          <p:cNvSpPr>
            <a:spLocks noGrp="1"/>
          </p:cNvSpPr>
          <p:nvPr>
            <p:ph type="body" idx="1" hasCustomPrompt="1"/>
          </p:nvPr>
        </p:nvSpPr>
        <p:spPr>
          <a:xfrm>
            <a:off x="914400" y="1735138"/>
            <a:ext cx="7313614" cy="4056063"/>
          </a:xfrm>
          <a:prstGeom prst="rect">
            <a:avLst/>
          </a:prstGeom>
        </p:spPr>
        <p:txBody>
          <a:bodyPr/>
          <a:lstStyle>
            <a:lvl1pPr>
              <a:buBlip>
                <a:blip r:embed="rId2"/>
              </a:buBlip>
            </a:lvl1pPr>
            <a:lvl2pPr>
              <a:buBlip>
                <a:blip r:embed="rId3"/>
              </a:buBlip>
            </a:lvl2pPr>
            <a:lvl3pPr>
              <a:buBlip>
                <a:blip r:embed="rId4"/>
              </a:buBlip>
            </a:lvl3pPr>
            <a:lvl4pPr>
              <a:buBlip>
                <a:blip r:embed="rId4"/>
              </a:buBlip>
            </a:lvl4pPr>
            <a:lvl5pPr>
              <a:buBlip>
                <a:blip r:embed="rId4"/>
              </a:buBlip>
            </a:lvl5p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竖排标题和文本">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4" name="Shape 214"/>
          <p:cNvSpPr>
            <a:spLocks noGrp="1"/>
          </p:cNvSpPr>
          <p:nvPr>
            <p:ph type="title" hasCustomPrompt="1"/>
          </p:nvPr>
        </p:nvSpPr>
        <p:spPr>
          <a:xfrm>
            <a:off x="7551681" y="450851"/>
            <a:ext cx="846084" cy="5357813"/>
          </a:xfrm>
          <a:prstGeom prst="rect">
            <a:avLst/>
          </a:prstGeom>
        </p:spPr>
        <p:txBody>
          <a:bodyPr anchor="t">
            <a:normAutofit/>
          </a:bodyPr>
          <a:lstStyle/>
          <a:p>
            <a:r>
              <a:t>Title Text</a:t>
            </a:r>
          </a:p>
        </p:txBody>
      </p:sp>
      <p:sp>
        <p:nvSpPr>
          <p:cNvPr id="215" name="Shape 215"/>
          <p:cNvSpPr>
            <a:spLocks noGrp="1"/>
          </p:cNvSpPr>
          <p:nvPr>
            <p:ph type="body" idx="1" hasCustomPrompt="1"/>
          </p:nvPr>
        </p:nvSpPr>
        <p:spPr>
          <a:xfrm>
            <a:off x="914400" y="450851"/>
            <a:ext cx="5943600" cy="5357813"/>
          </a:xfrm>
          <a:prstGeom prst="rect">
            <a:avLst/>
          </a:prstGeom>
        </p:spPr>
        <p:txBody>
          <a:bodyPr/>
          <a:lstStyle>
            <a:lvl1pPr>
              <a:buBlip>
                <a:blip r:embed="rId3"/>
              </a:buBlip>
            </a:lvl1pPr>
            <a:lvl2pPr>
              <a:buBlip>
                <a:blip r:embed="rId4"/>
              </a:buBlip>
            </a:lvl2pPr>
            <a:lvl3pPr>
              <a:buBlip>
                <a:blip r:embed="rId5"/>
              </a:buBlip>
            </a:lvl3pPr>
            <a:lvl4pPr>
              <a:buBlip>
                <a:blip r:embed="rId5"/>
              </a:buBlip>
            </a:lvl4pPr>
            <a:lvl5pPr>
              <a:buBlip>
                <a:blip r:embed="rId5"/>
              </a:buBlip>
            </a:lvl5p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幻灯片(带水印)">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 name="Shape 29"/>
          <p:cNvSpPr>
            <a:spLocks noGrp="1"/>
          </p:cNvSpPr>
          <p:nvPr>
            <p:ph type="body" sz="half" idx="1" hasCustomPrompt="1"/>
          </p:nvPr>
        </p:nvSpPr>
        <p:spPr>
          <a:xfrm>
            <a:off x="1122215" y="3200400"/>
            <a:ext cx="8021782" cy="2209800"/>
          </a:xfrm>
          <a:prstGeom prst="rect">
            <a:avLst/>
          </a:prstGeom>
        </p:spPr>
        <p:txBody>
          <a:bodyPr lIns="0" tIns="0" rIns="0" bIns="0" anchor="ctr"/>
          <a:lstStyle>
            <a:lvl1pPr marL="0" indent="0" algn="r">
              <a:spcBef>
                <a:spcPts val="0"/>
              </a:spcBef>
              <a:buSzTx/>
              <a:buNone/>
              <a:defRPr sz="12200">
                <a:solidFill>
                  <a:srgbClr val="000000">
                    <a:alpha val="10000"/>
                  </a:srgbClr>
                </a:solidFill>
                <a:latin typeface="Impact" panose="020B0806030902050204"/>
                <a:ea typeface="Impact" panose="020B0806030902050204"/>
                <a:cs typeface="Impact" panose="020B0806030902050204"/>
                <a:sym typeface="Impact" panose="020B0806030902050204"/>
              </a:defRPr>
            </a:lvl1pPr>
            <a:lvl2pPr marL="0" indent="0" algn="r">
              <a:spcBef>
                <a:spcPts val="0"/>
              </a:spcBef>
              <a:buSzTx/>
              <a:buNone/>
              <a:defRPr sz="12200">
                <a:solidFill>
                  <a:srgbClr val="000000">
                    <a:alpha val="10000"/>
                  </a:srgbClr>
                </a:solidFill>
                <a:latin typeface="Impact" panose="020B0806030902050204"/>
                <a:ea typeface="Impact" panose="020B0806030902050204"/>
                <a:cs typeface="Impact" panose="020B0806030902050204"/>
                <a:sym typeface="Impact" panose="020B0806030902050204"/>
              </a:defRPr>
            </a:lvl2pPr>
            <a:lvl3pPr marL="0" indent="0" algn="r">
              <a:spcBef>
                <a:spcPts val="0"/>
              </a:spcBef>
              <a:buSzTx/>
              <a:buNone/>
              <a:defRPr sz="12200">
                <a:solidFill>
                  <a:srgbClr val="000000">
                    <a:alpha val="10000"/>
                  </a:srgbClr>
                </a:solidFill>
                <a:latin typeface="Impact" panose="020B0806030902050204"/>
                <a:ea typeface="Impact" panose="020B0806030902050204"/>
                <a:cs typeface="Impact" panose="020B0806030902050204"/>
                <a:sym typeface="Impact" panose="020B0806030902050204"/>
              </a:defRPr>
            </a:lvl3pPr>
            <a:lvl4pPr marL="0" indent="0" algn="r">
              <a:spcBef>
                <a:spcPts val="0"/>
              </a:spcBef>
              <a:buSzTx/>
              <a:buNone/>
              <a:defRPr sz="12200">
                <a:solidFill>
                  <a:srgbClr val="000000">
                    <a:alpha val="10000"/>
                  </a:srgbClr>
                </a:solidFill>
                <a:latin typeface="Impact" panose="020B0806030902050204"/>
                <a:ea typeface="Impact" panose="020B0806030902050204"/>
                <a:cs typeface="Impact" panose="020B0806030902050204"/>
                <a:sym typeface="Impact" panose="020B0806030902050204"/>
              </a:defRPr>
            </a:lvl4pPr>
            <a:lvl5pPr marL="0" indent="0" algn="r">
              <a:spcBef>
                <a:spcPts val="0"/>
              </a:spcBef>
              <a:buSzTx/>
              <a:buNone/>
              <a:defRPr sz="12200">
                <a:solidFill>
                  <a:srgbClr val="000000">
                    <a:alpha val="10000"/>
                  </a:srgbClr>
                </a:solidFill>
                <a:latin typeface="Impact" panose="020B0806030902050204"/>
                <a:ea typeface="Impact" panose="020B0806030902050204"/>
                <a:cs typeface="Impact" panose="020B0806030902050204"/>
                <a:sym typeface="Impact" panose="020B0806030902050204"/>
              </a:defRPr>
            </a:lvl5pPr>
          </a:lstStyle>
          <a:p>
            <a:r>
              <a:t>Body Level One</a:t>
            </a:r>
          </a:p>
          <a:p>
            <a:pPr lvl="1"/>
            <a:r>
              <a:t>Body Level Two</a:t>
            </a:r>
          </a:p>
          <a:p>
            <a:pPr lvl="2"/>
            <a:r>
              <a:t>Body Level Three</a:t>
            </a:r>
          </a:p>
          <a:p>
            <a:pPr lvl="3"/>
            <a:r>
              <a:t>Body Level Four</a:t>
            </a:r>
          </a:p>
          <a:p>
            <a:pPr lvl="4"/>
            <a:r>
              <a:t>Body Level Five</a:t>
            </a:r>
          </a:p>
        </p:txBody>
      </p:sp>
      <p:sp>
        <p:nvSpPr>
          <p:cNvPr id="30" name="Shape 30"/>
          <p:cNvSpPr>
            <a:spLocks noGrp="1"/>
          </p:cNvSpPr>
          <p:nvPr>
            <p:ph type="title" hasCustomPrompt="1"/>
          </p:nvPr>
        </p:nvSpPr>
        <p:spPr>
          <a:xfrm>
            <a:off x="3960812" y="3833095"/>
            <a:ext cx="4724401" cy="1209965"/>
          </a:xfrm>
          <a:prstGeom prst="rect">
            <a:avLst/>
          </a:prstGeom>
        </p:spPr>
        <p:txBody>
          <a:bodyPr lIns="0" tIns="0" rIns="0" bIns="0" anchor="b">
            <a:normAutofit/>
          </a:bodyPr>
          <a:lstStyle>
            <a:lvl1pPr algn="l">
              <a:lnSpc>
                <a:spcPts val="5000"/>
              </a:lnSpc>
            </a:lvl1pPr>
          </a:lstStyle>
          <a:p>
            <a:r>
              <a:t>Title Text</a:t>
            </a:r>
          </a:p>
        </p:txBody>
      </p:sp>
      <p:sp>
        <p:nvSpPr>
          <p:cNvPr id="31" name="Shape 31"/>
          <p:cNvSpPr>
            <a:spLocks noGrp="1"/>
          </p:cNvSpPr>
          <p:nvPr>
            <p:ph type="sldNum" sz="quarter" idx="2"/>
          </p:nvPr>
        </p:nvSpPr>
        <p:spPr>
          <a:xfrm>
            <a:off x="8706815" y="6325983"/>
            <a:ext cx="243841" cy="237907"/>
          </a:xfrm>
          <a:prstGeom prst="rect">
            <a:avLst/>
          </a:prstGeom>
        </p:spPr>
        <p:txBody>
          <a:bodyPr/>
          <a:lstStyle>
            <a:lvl1pPr>
              <a:defRPr sz="1100">
                <a:solidFill>
                  <a:srgbClr val="000000"/>
                </a:solidFill>
                <a:latin typeface="Rockwell"/>
                <a:ea typeface="Rockwell"/>
                <a:cs typeface="Rockwell"/>
                <a:sym typeface="Rockwell"/>
              </a:defRPr>
            </a:lvl1p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节标题">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 name="Shape 38"/>
          <p:cNvSpPr>
            <a:spLocks noGrp="1"/>
          </p:cNvSpPr>
          <p:nvPr>
            <p:ph type="title" hasCustomPrompt="1"/>
          </p:nvPr>
        </p:nvSpPr>
        <p:spPr>
          <a:xfrm>
            <a:off x="457200" y="2194560"/>
            <a:ext cx="7772400" cy="1362076"/>
          </a:xfrm>
          <a:prstGeom prst="rect">
            <a:avLst/>
          </a:prstGeom>
        </p:spPr>
        <p:txBody>
          <a:bodyPr lIns="0" tIns="0" rIns="0" bIns="0" anchor="b">
            <a:normAutofit/>
          </a:bodyPr>
          <a:lstStyle>
            <a:lvl1pPr algn="l">
              <a:lnSpc>
                <a:spcPts val="5000"/>
              </a:lnSpc>
              <a:defRPr b="1"/>
            </a:lvl1pPr>
          </a:lstStyle>
          <a:p>
            <a:r>
              <a:t>Title Text</a:t>
            </a:r>
          </a:p>
        </p:txBody>
      </p:sp>
      <p:sp>
        <p:nvSpPr>
          <p:cNvPr id="39" name="Shape 39"/>
          <p:cNvSpPr>
            <a:spLocks noGrp="1"/>
          </p:cNvSpPr>
          <p:nvPr>
            <p:ph type="body" sz="quarter" idx="1" hasCustomPrompt="1"/>
          </p:nvPr>
        </p:nvSpPr>
        <p:spPr>
          <a:xfrm>
            <a:off x="457200" y="3557015"/>
            <a:ext cx="7772400" cy="987553"/>
          </a:xfrm>
          <a:prstGeom prst="rect">
            <a:avLst/>
          </a:prstGeom>
        </p:spPr>
        <p:txBody>
          <a:bodyPr lIns="0" tIns="0" rIns="0" bIns="0"/>
          <a:lstStyle>
            <a:lvl1pPr marL="0" indent="0">
              <a:buSzTx/>
              <a:buNone/>
              <a:defRPr sz="2200"/>
            </a:lvl1pPr>
            <a:lvl2pPr marL="0" indent="457200">
              <a:buSzTx/>
              <a:buNone/>
              <a:defRPr sz="2200"/>
            </a:lvl2pPr>
            <a:lvl3pPr marL="0" indent="914400">
              <a:buSzTx/>
              <a:buNone/>
              <a:defRPr sz="2200"/>
            </a:lvl3pPr>
            <a:lvl4pPr marL="0" indent="1371600">
              <a:buSzTx/>
              <a:buNone/>
              <a:defRPr sz="2200"/>
            </a:lvl4pPr>
            <a:lvl5pPr marL="0" indent="1828800">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节(带水印)">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 name="Shape 47"/>
          <p:cNvSpPr>
            <a:spLocks noGrp="1"/>
          </p:cNvSpPr>
          <p:nvPr>
            <p:ph type="body" sz="half" idx="1" hasCustomPrompt="1"/>
          </p:nvPr>
        </p:nvSpPr>
        <p:spPr>
          <a:xfrm>
            <a:off x="712692" y="1689847"/>
            <a:ext cx="8431305" cy="2209801"/>
          </a:xfrm>
          <a:prstGeom prst="rect">
            <a:avLst/>
          </a:prstGeom>
        </p:spPr>
        <p:txBody>
          <a:bodyPr lIns="0" tIns="0" rIns="0" bIns="0" anchor="ctr"/>
          <a:lstStyle>
            <a:lvl1pPr marL="0" indent="0">
              <a:spcBef>
                <a:spcPts val="0"/>
              </a:spcBef>
              <a:buSzTx/>
              <a:buNone/>
              <a:defRPr sz="12200">
                <a:solidFill>
                  <a:srgbClr val="000000">
                    <a:alpha val="10000"/>
                  </a:srgbClr>
                </a:solidFill>
                <a:latin typeface="Impact" panose="020B0806030902050204"/>
                <a:ea typeface="Impact" panose="020B0806030902050204"/>
                <a:cs typeface="Impact" panose="020B0806030902050204"/>
                <a:sym typeface="Impact" panose="020B0806030902050204"/>
              </a:defRPr>
            </a:lvl1pPr>
            <a:lvl2pPr marL="0" indent="0">
              <a:spcBef>
                <a:spcPts val="0"/>
              </a:spcBef>
              <a:buSzTx/>
              <a:buNone/>
              <a:defRPr sz="12200">
                <a:solidFill>
                  <a:srgbClr val="000000">
                    <a:alpha val="10000"/>
                  </a:srgbClr>
                </a:solidFill>
                <a:latin typeface="Impact" panose="020B0806030902050204"/>
                <a:ea typeface="Impact" panose="020B0806030902050204"/>
                <a:cs typeface="Impact" panose="020B0806030902050204"/>
                <a:sym typeface="Impact" panose="020B0806030902050204"/>
              </a:defRPr>
            </a:lvl2pPr>
            <a:lvl3pPr marL="0" indent="0">
              <a:spcBef>
                <a:spcPts val="0"/>
              </a:spcBef>
              <a:buSzTx/>
              <a:buNone/>
              <a:defRPr sz="12200">
                <a:solidFill>
                  <a:srgbClr val="000000">
                    <a:alpha val="10000"/>
                  </a:srgbClr>
                </a:solidFill>
                <a:latin typeface="Impact" panose="020B0806030902050204"/>
                <a:ea typeface="Impact" panose="020B0806030902050204"/>
                <a:cs typeface="Impact" panose="020B0806030902050204"/>
                <a:sym typeface="Impact" panose="020B0806030902050204"/>
              </a:defRPr>
            </a:lvl3pPr>
            <a:lvl4pPr marL="0" indent="0">
              <a:spcBef>
                <a:spcPts val="0"/>
              </a:spcBef>
              <a:buSzTx/>
              <a:buNone/>
              <a:defRPr sz="12200">
                <a:solidFill>
                  <a:srgbClr val="000000">
                    <a:alpha val="10000"/>
                  </a:srgbClr>
                </a:solidFill>
                <a:latin typeface="Impact" panose="020B0806030902050204"/>
                <a:ea typeface="Impact" panose="020B0806030902050204"/>
                <a:cs typeface="Impact" panose="020B0806030902050204"/>
                <a:sym typeface="Impact" panose="020B0806030902050204"/>
              </a:defRPr>
            </a:lvl4pPr>
            <a:lvl5pPr marL="0" indent="0">
              <a:spcBef>
                <a:spcPts val="0"/>
              </a:spcBef>
              <a:buSzTx/>
              <a:buNone/>
              <a:defRPr sz="12200">
                <a:solidFill>
                  <a:srgbClr val="000000">
                    <a:alpha val="10000"/>
                  </a:srgbClr>
                </a:solidFill>
                <a:latin typeface="Impact" panose="020B0806030902050204"/>
                <a:ea typeface="Impact" panose="020B0806030902050204"/>
                <a:cs typeface="Impact" panose="020B0806030902050204"/>
                <a:sym typeface="Impact" panose="020B0806030902050204"/>
              </a:defRPr>
            </a:lvl5pPr>
          </a:lstStyle>
          <a:p>
            <a:r>
              <a:t>Body Level One</a:t>
            </a:r>
          </a:p>
          <a:p>
            <a:pPr lvl="1"/>
            <a:r>
              <a:t>Body Level Two</a:t>
            </a:r>
          </a:p>
          <a:p>
            <a:pPr lvl="2"/>
            <a:r>
              <a:t>Body Level Three</a:t>
            </a:r>
          </a:p>
          <a:p>
            <a:pPr lvl="3"/>
            <a:r>
              <a:t>Body Level Four</a:t>
            </a:r>
          </a:p>
          <a:p>
            <a:pPr lvl="4"/>
            <a:r>
              <a:t>Body Level Five</a:t>
            </a:r>
          </a:p>
        </p:txBody>
      </p:sp>
      <p:sp>
        <p:nvSpPr>
          <p:cNvPr id="48" name="Shape 48"/>
          <p:cNvSpPr>
            <a:spLocks noGrp="1"/>
          </p:cNvSpPr>
          <p:nvPr>
            <p:ph type="title" hasCustomPrompt="1"/>
          </p:nvPr>
        </p:nvSpPr>
        <p:spPr>
          <a:xfrm>
            <a:off x="457201" y="2196352"/>
            <a:ext cx="5334001" cy="1362076"/>
          </a:xfrm>
          <a:prstGeom prst="rect">
            <a:avLst/>
          </a:prstGeom>
        </p:spPr>
        <p:txBody>
          <a:bodyPr lIns="0" tIns="0" rIns="0" bIns="0" anchor="b">
            <a:normAutofit/>
          </a:bodyPr>
          <a:lstStyle>
            <a:lvl1pPr algn="l">
              <a:lnSpc>
                <a:spcPts val="5000"/>
              </a:lnSpc>
              <a:defRPr b="1"/>
            </a:lvl1pPr>
          </a:lstStyle>
          <a:p>
            <a:r>
              <a:t>Title Text</a:t>
            </a:r>
          </a:p>
        </p:txBody>
      </p:sp>
      <p:sp>
        <p:nvSpPr>
          <p:cNvPr id="49" name="Shape 49"/>
          <p:cNvSpPr>
            <a:spLocks noGrp="1"/>
          </p:cNvSpPr>
          <p:nvPr>
            <p:ph type="body" sz="quarter" idx="13"/>
          </p:nvPr>
        </p:nvSpPr>
        <p:spPr>
          <a:xfrm>
            <a:off x="457200" y="3560617"/>
            <a:ext cx="5334000" cy="983088"/>
          </a:xfrm>
          <a:prstGeom prst="rect">
            <a:avLst/>
          </a:prstGeom>
        </p:spPr>
        <p:txBody>
          <a:bodyPr lIns="0" tIns="0" rIns="0" bIns="0"/>
          <a:lstStyle/>
          <a:p>
            <a:pPr marL="0" indent="0">
              <a:spcBef>
                <a:spcPts val="0"/>
              </a:spcBef>
              <a:buSzTx/>
              <a:buNone/>
              <a:defRPr sz="2200"/>
            </a:pPr>
          </a:p>
        </p:txBody>
      </p:sp>
      <p:sp>
        <p:nvSpPr>
          <p:cNvPr id="50" name="Shape 50"/>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节(带图片)">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 name="Shape 57"/>
          <p:cNvSpPr>
            <a:spLocks noGrp="1"/>
          </p:cNvSpPr>
          <p:nvPr>
            <p:ph type="title" hasCustomPrompt="1"/>
          </p:nvPr>
        </p:nvSpPr>
        <p:spPr>
          <a:xfrm>
            <a:off x="3152775" y="4069803"/>
            <a:ext cx="5538788" cy="1162051"/>
          </a:xfrm>
          <a:prstGeom prst="rect">
            <a:avLst/>
          </a:prstGeom>
        </p:spPr>
        <p:txBody>
          <a:bodyPr lIns="0" tIns="0" rIns="0" bIns="0" anchor="b">
            <a:normAutofit/>
          </a:bodyPr>
          <a:lstStyle>
            <a:lvl1pPr algn="l">
              <a:lnSpc>
                <a:spcPts val="4600"/>
              </a:lnSpc>
              <a:defRPr b="1"/>
            </a:lvl1pPr>
          </a:lstStyle>
          <a:p>
            <a:r>
              <a:t>Title Text</a:t>
            </a:r>
          </a:p>
        </p:txBody>
      </p:sp>
      <p:grpSp>
        <p:nvGrpSpPr>
          <p:cNvPr id="60" name="Group 60"/>
          <p:cNvGrpSpPr/>
          <p:nvPr/>
        </p:nvGrpSpPr>
        <p:grpSpPr>
          <a:xfrm>
            <a:off x="479459" y="172046"/>
            <a:ext cx="5766033" cy="4176436"/>
            <a:chOff x="0" y="0"/>
            <a:chExt cx="5766032" cy="4176434"/>
          </a:xfrm>
        </p:grpSpPr>
        <p:sp>
          <p:nvSpPr>
            <p:cNvPr id="58" name="Shape 58"/>
            <p:cNvSpPr/>
            <p:nvPr/>
          </p:nvSpPr>
          <p:spPr>
            <a:xfrm rot="21240000">
              <a:off x="174348" y="273161"/>
              <a:ext cx="5416248" cy="3619765"/>
            </a:xfrm>
            <a:prstGeom prst="rect">
              <a:avLst/>
            </a:prstGeom>
            <a:solidFill>
              <a:srgbClr val="FFFFFF"/>
            </a:solidFill>
            <a:ln w="19050" cap="flat">
              <a:solidFill>
                <a:srgbClr val="FFFFFF"/>
              </a:solidFill>
              <a:prstDash val="solid"/>
              <a:round/>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p>
          </p:txBody>
        </p:sp>
        <p:sp>
          <p:nvSpPr>
            <p:cNvPr id="59" name="Shape 59"/>
            <p:cNvSpPr/>
            <p:nvPr/>
          </p:nvSpPr>
          <p:spPr>
            <a:xfrm rot="21240000">
              <a:off x="174892" y="273132"/>
              <a:ext cx="5416248" cy="3630169"/>
            </a:xfrm>
            <a:prstGeom prst="rect">
              <a:avLst/>
            </a:prstGeom>
            <a:gradFill flip="none" rotWithShape="1">
              <a:gsLst>
                <a:gs pos="0">
                  <a:srgbClr val="D9D9D9"/>
                </a:gs>
                <a:gs pos="15000">
                  <a:srgbClr val="FFFFFF">
                    <a:alpha val="75000"/>
                  </a:srgbClr>
                </a:gs>
                <a:gs pos="100000">
                  <a:srgbClr val="FFFFFF"/>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61" name="Shape 61"/>
          <p:cNvSpPr>
            <a:spLocks noGrp="1"/>
          </p:cNvSpPr>
          <p:nvPr>
            <p:ph type="pic" sz="half" idx="13"/>
          </p:nvPr>
        </p:nvSpPr>
        <p:spPr>
          <a:xfrm rot="21240000">
            <a:off x="857677" y="632631"/>
            <a:ext cx="5009597" cy="3255266"/>
          </a:xfrm>
          <a:prstGeom prst="rect">
            <a:avLst/>
          </a:prstGeom>
        </p:spPr>
        <p:txBody>
          <a:bodyPr lIns="91439" rIns="91439">
            <a:noAutofit/>
          </a:bodyPr>
          <a:lstStyle/>
          <a:p/>
        </p:txBody>
      </p:sp>
      <p:sp>
        <p:nvSpPr>
          <p:cNvPr id="62" name="Shape 62"/>
          <p:cNvSpPr>
            <a:spLocks noGrp="1"/>
          </p:cNvSpPr>
          <p:nvPr>
            <p:ph type="body" sz="quarter" idx="1" hasCustomPrompt="1"/>
          </p:nvPr>
        </p:nvSpPr>
        <p:spPr>
          <a:xfrm>
            <a:off x="3158116" y="5230905"/>
            <a:ext cx="5532959" cy="865094"/>
          </a:xfrm>
          <a:prstGeom prst="rect">
            <a:avLst/>
          </a:prstGeom>
        </p:spPr>
        <p:txBody>
          <a:bodyPr/>
          <a:lstStyle>
            <a:lvl1pPr marL="0" indent="0">
              <a:spcBef>
                <a:spcPts val="0"/>
              </a:spcBef>
              <a:buSzTx/>
              <a:buNone/>
              <a:defRPr sz="2200"/>
            </a:lvl1pPr>
            <a:lvl2pPr marL="0" indent="457200">
              <a:spcBef>
                <a:spcPts val="0"/>
              </a:spcBef>
              <a:buSzTx/>
              <a:buNone/>
              <a:defRPr sz="2200"/>
            </a:lvl2pPr>
            <a:lvl3pPr marL="0" indent="914400">
              <a:spcBef>
                <a:spcPts val="0"/>
              </a:spcBef>
              <a:buSzTx/>
              <a:buNone/>
              <a:defRPr sz="2200"/>
            </a:lvl3pPr>
            <a:lvl4pPr marL="0" indent="1371600">
              <a:spcBef>
                <a:spcPts val="0"/>
              </a:spcBef>
              <a:buSzTx/>
              <a:buNone/>
              <a:defRPr sz="2200"/>
            </a:lvl4pPr>
            <a:lvl5pPr marL="0" indent="1828800">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63" name="Shape 63"/>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两项内容">
    <p:spTree>
      <p:nvGrpSpPr>
        <p:cNvPr id="1" name=""/>
        <p:cNvGrpSpPr/>
        <p:nvPr/>
      </p:nvGrpSpPr>
      <p:grpSpPr>
        <a:xfrm>
          <a:off x="0" y="0"/>
          <a:ext cx="0" cy="0"/>
          <a:chOff x="0" y="0"/>
          <a:chExt cx="0" cy="0"/>
        </a:xfrm>
      </p:grpSpPr>
      <p:sp>
        <p:nvSpPr>
          <p:cNvPr id="70" name="Shape 70"/>
          <p:cNvSpPr>
            <a:spLocks noGrp="1"/>
          </p:cNvSpPr>
          <p:nvPr>
            <p:ph type="title" hasCustomPrompt="1"/>
          </p:nvPr>
        </p:nvSpPr>
        <p:spPr>
          <a:xfrm>
            <a:off x="914400" y="503237"/>
            <a:ext cx="7313614" cy="868363"/>
          </a:xfrm>
          <a:prstGeom prst="rect">
            <a:avLst/>
          </a:prstGeom>
        </p:spPr>
        <p:txBody>
          <a:bodyPr>
            <a:normAutofit/>
          </a:bodyPr>
          <a:lstStyle/>
          <a:p>
            <a:r>
              <a:t>Title Text</a:t>
            </a:r>
          </a:p>
        </p:txBody>
      </p:sp>
      <p:sp>
        <p:nvSpPr>
          <p:cNvPr id="71" name="Shape 71"/>
          <p:cNvSpPr>
            <a:spLocks noGrp="1"/>
          </p:cNvSpPr>
          <p:nvPr>
            <p:ph type="body" sz="half" idx="1" hasCustomPrompt="1"/>
          </p:nvPr>
        </p:nvSpPr>
        <p:spPr>
          <a:xfrm>
            <a:off x="914400" y="1735139"/>
            <a:ext cx="3566160" cy="4056063"/>
          </a:xfrm>
          <a:prstGeom prst="rect">
            <a:avLst/>
          </a:prstGeom>
        </p:spPr>
        <p:txBody>
          <a:bodyPr/>
          <a:lstStyle>
            <a:lvl1pPr>
              <a:buBlip>
                <a:blip r:embed="rId2"/>
              </a:buBlip>
              <a:defRPr sz="2200"/>
            </a:lvl1pPr>
            <a:lvl2pPr marL="960120" indent="-502920">
              <a:buBlip>
                <a:blip r:embed="rId3"/>
              </a:buBlip>
              <a:defRPr sz="2200"/>
            </a:lvl2pPr>
            <a:lvl3pPr marL="1331595" indent="-417195">
              <a:buBlip>
                <a:blip r:embed="rId4"/>
              </a:buBlip>
              <a:defRPr sz="2200"/>
            </a:lvl3pPr>
            <a:lvl4pPr marL="1672590" indent="-417195">
              <a:buBlip>
                <a:blip r:embed="rId4"/>
              </a:buBlip>
              <a:defRPr sz="2200"/>
            </a:lvl4pPr>
            <a:lvl5pPr marL="2014220" indent="-417195">
              <a:buBlip>
                <a:blip r:embed="rId4"/>
              </a:buBlip>
              <a:defRPr sz="2200"/>
            </a:lvl5p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79" name="Shape 79"/>
          <p:cNvSpPr>
            <a:spLocks noGrp="1"/>
          </p:cNvSpPr>
          <p:nvPr>
            <p:ph type="title" hasCustomPrompt="1"/>
          </p:nvPr>
        </p:nvSpPr>
        <p:spPr>
          <a:xfrm>
            <a:off x="914400" y="503237"/>
            <a:ext cx="7313614" cy="868363"/>
          </a:xfrm>
          <a:prstGeom prst="rect">
            <a:avLst/>
          </a:prstGeom>
        </p:spPr>
        <p:txBody>
          <a:bodyPr>
            <a:normAutofit/>
          </a:bodyPr>
          <a:lstStyle/>
          <a:p>
            <a:r>
              <a:t>Title Text</a:t>
            </a:r>
          </a:p>
        </p:txBody>
      </p:sp>
      <p:sp>
        <p:nvSpPr>
          <p:cNvPr id="80" name="Shape 80"/>
          <p:cNvSpPr>
            <a:spLocks noGrp="1"/>
          </p:cNvSpPr>
          <p:nvPr>
            <p:ph type="body" sz="quarter" idx="1" hasCustomPrompt="1"/>
          </p:nvPr>
        </p:nvSpPr>
        <p:spPr>
          <a:xfrm>
            <a:off x="971325" y="1419365"/>
            <a:ext cx="3200401" cy="584036"/>
          </a:xfrm>
          <a:prstGeom prst="rect">
            <a:avLst/>
          </a:prstGeom>
        </p:spPr>
        <p:txBody>
          <a:bodyPr anchor="b"/>
          <a:lstStyle>
            <a:lvl1pPr marL="0" indent="0" algn="ctr">
              <a:spcBef>
                <a:spcPts val="0"/>
              </a:spcBef>
              <a:buSzTx/>
              <a:buNone/>
              <a:defRPr sz="2200">
                <a:solidFill>
                  <a:srgbClr val="B29F6B"/>
                </a:solidFill>
                <a:latin typeface="Impact" panose="020B0806030902050204"/>
                <a:ea typeface="Impact" panose="020B0806030902050204"/>
                <a:cs typeface="Impact" panose="020B0806030902050204"/>
                <a:sym typeface="Impact" panose="020B0806030902050204"/>
              </a:defRPr>
            </a:lvl1pPr>
            <a:lvl2pPr marL="0" indent="457200" algn="ctr">
              <a:spcBef>
                <a:spcPts val="0"/>
              </a:spcBef>
              <a:buSzTx/>
              <a:buNone/>
              <a:defRPr sz="2200">
                <a:solidFill>
                  <a:srgbClr val="B29F6B"/>
                </a:solidFill>
                <a:latin typeface="Impact" panose="020B0806030902050204"/>
                <a:ea typeface="Impact" panose="020B0806030902050204"/>
                <a:cs typeface="Impact" panose="020B0806030902050204"/>
                <a:sym typeface="Impact" panose="020B0806030902050204"/>
              </a:defRPr>
            </a:lvl2pPr>
            <a:lvl3pPr marL="0" indent="914400" algn="ctr">
              <a:spcBef>
                <a:spcPts val="0"/>
              </a:spcBef>
              <a:buSzTx/>
              <a:buNone/>
              <a:defRPr sz="2200">
                <a:solidFill>
                  <a:srgbClr val="B29F6B"/>
                </a:solidFill>
                <a:latin typeface="Impact" panose="020B0806030902050204"/>
                <a:ea typeface="Impact" panose="020B0806030902050204"/>
                <a:cs typeface="Impact" panose="020B0806030902050204"/>
                <a:sym typeface="Impact" panose="020B0806030902050204"/>
              </a:defRPr>
            </a:lvl3pPr>
            <a:lvl4pPr marL="0" indent="1371600" algn="ctr">
              <a:spcBef>
                <a:spcPts val="0"/>
              </a:spcBef>
              <a:buSzTx/>
              <a:buNone/>
              <a:defRPr sz="2200">
                <a:solidFill>
                  <a:srgbClr val="B29F6B"/>
                </a:solidFill>
                <a:latin typeface="Impact" panose="020B0806030902050204"/>
                <a:ea typeface="Impact" panose="020B0806030902050204"/>
                <a:cs typeface="Impact" panose="020B0806030902050204"/>
                <a:sym typeface="Impact" panose="020B0806030902050204"/>
              </a:defRPr>
            </a:lvl4pPr>
            <a:lvl5pPr marL="0" indent="1828800" algn="ctr">
              <a:spcBef>
                <a:spcPts val="0"/>
              </a:spcBef>
              <a:buSzTx/>
              <a:buNone/>
              <a:defRPr sz="2200">
                <a:solidFill>
                  <a:srgbClr val="B29F6B"/>
                </a:solidFill>
                <a:latin typeface="Impact" panose="020B0806030902050204"/>
                <a:ea typeface="Impact" panose="020B0806030902050204"/>
                <a:cs typeface="Impact" panose="020B0806030902050204"/>
                <a:sym typeface="Impact" panose="020B0806030902050204"/>
              </a:defRPr>
            </a:lvl5pPr>
          </a:lstStyle>
          <a:p>
            <a:r>
              <a:t>Body Level One</a:t>
            </a:r>
          </a:p>
          <a:p>
            <a:pPr lvl="1"/>
            <a:r>
              <a:t>Body Level Two</a:t>
            </a:r>
          </a:p>
          <a:p>
            <a:pPr lvl="2"/>
            <a:r>
              <a:t>Body Level Three</a:t>
            </a:r>
          </a:p>
          <a:p>
            <a:pPr lvl="3"/>
            <a:r>
              <a:t>Body Level Four</a:t>
            </a:r>
          </a:p>
          <a:p>
            <a:pPr lvl="4"/>
            <a:r>
              <a:t>Body Level Five</a:t>
            </a:r>
          </a:p>
        </p:txBody>
      </p:sp>
      <p:sp>
        <p:nvSpPr>
          <p:cNvPr id="81" name="Shape 81"/>
          <p:cNvSpPr>
            <a:spLocks noGrp="1"/>
          </p:cNvSpPr>
          <p:nvPr>
            <p:ph type="body" sz="quarter" idx="13"/>
          </p:nvPr>
        </p:nvSpPr>
        <p:spPr>
          <a:xfrm>
            <a:off x="4930247" y="1419365"/>
            <a:ext cx="3200401" cy="584036"/>
          </a:xfrm>
          <a:prstGeom prst="rect">
            <a:avLst/>
          </a:prstGeom>
        </p:spPr>
        <p:txBody>
          <a:bodyPr anchor="b"/>
          <a:lstStyle/>
          <a:p>
            <a:pPr marL="0" indent="0" algn="ctr">
              <a:spcBef>
                <a:spcPts val="0"/>
              </a:spcBef>
              <a:buSzTx/>
              <a:buNone/>
              <a:defRPr sz="2200">
                <a:solidFill>
                  <a:srgbClr val="B29F6B"/>
                </a:solidFill>
                <a:latin typeface="Impact" panose="020B0806030902050204"/>
                <a:ea typeface="Impact" panose="020B0806030902050204"/>
                <a:cs typeface="Impact" panose="020B0806030902050204"/>
                <a:sym typeface="Impact" panose="020B0806030902050204"/>
              </a:defRPr>
            </a:pPr>
          </a:p>
        </p:txBody>
      </p:sp>
      <p:pic>
        <p:nvPicPr>
          <p:cNvPr id="82" name="image10.png" descr="Comparison-Underline.png"/>
          <p:cNvPicPr>
            <a:picLocks noChangeAspect="1"/>
          </p:cNvPicPr>
          <p:nvPr/>
        </p:nvPicPr>
        <p:blipFill>
          <a:blip r:embed="rId2"/>
          <a:stretch>
            <a:fillRect/>
          </a:stretch>
        </p:blipFill>
        <p:spPr>
          <a:xfrm>
            <a:off x="957038" y="1897040"/>
            <a:ext cx="3228976" cy="142876"/>
          </a:xfrm>
          <a:prstGeom prst="rect">
            <a:avLst/>
          </a:prstGeom>
          <a:ln w="12700">
            <a:miter lim="400000"/>
            <a:headEnd/>
            <a:tailEnd/>
          </a:ln>
        </p:spPr>
      </p:pic>
      <p:pic>
        <p:nvPicPr>
          <p:cNvPr id="83" name="image10.png" descr="Comparison-Underline.png"/>
          <p:cNvPicPr>
            <a:picLocks noChangeAspect="1"/>
          </p:cNvPicPr>
          <p:nvPr/>
        </p:nvPicPr>
        <p:blipFill>
          <a:blip r:embed="rId2"/>
          <a:stretch>
            <a:fillRect/>
          </a:stretch>
        </p:blipFill>
        <p:spPr>
          <a:xfrm>
            <a:off x="4915960" y="1897040"/>
            <a:ext cx="3228976" cy="142876"/>
          </a:xfrm>
          <a:prstGeom prst="rect">
            <a:avLst/>
          </a:prstGeom>
          <a:ln w="12700">
            <a:miter lim="400000"/>
            <a:headEnd/>
            <a:tailEnd/>
          </a:ln>
        </p:spPr>
      </p:pic>
      <p:pic>
        <p:nvPicPr>
          <p:cNvPr id="84" name="image10.png" descr="Comparison-Underline.png"/>
          <p:cNvPicPr>
            <a:picLocks noChangeAspect="1"/>
          </p:cNvPicPr>
          <p:nvPr/>
        </p:nvPicPr>
        <p:blipFill>
          <a:blip r:embed="rId2"/>
          <a:stretch>
            <a:fillRect/>
          </a:stretch>
        </p:blipFill>
        <p:spPr>
          <a:xfrm>
            <a:off x="957038" y="1897040"/>
            <a:ext cx="3228976" cy="142876"/>
          </a:xfrm>
          <a:prstGeom prst="rect">
            <a:avLst/>
          </a:prstGeom>
          <a:ln w="12700">
            <a:miter lim="400000"/>
            <a:headEnd/>
            <a:tailEnd/>
          </a:ln>
        </p:spPr>
      </p:pic>
      <p:pic>
        <p:nvPicPr>
          <p:cNvPr id="85" name="image10.png" descr="Comparison-Underline.png"/>
          <p:cNvPicPr>
            <a:picLocks noChangeAspect="1"/>
          </p:cNvPicPr>
          <p:nvPr/>
        </p:nvPicPr>
        <p:blipFill>
          <a:blip r:embed="rId2"/>
          <a:stretch>
            <a:fillRect/>
          </a:stretch>
        </p:blipFill>
        <p:spPr>
          <a:xfrm>
            <a:off x="4915960" y="1897040"/>
            <a:ext cx="3228976" cy="142876"/>
          </a:xfrm>
          <a:prstGeom prst="rect">
            <a:avLst/>
          </a:prstGeom>
          <a:ln w="12700">
            <a:miter lim="400000"/>
            <a:headEnd/>
            <a:tailEnd/>
          </a:ln>
        </p:spPr>
      </p:pic>
      <p:sp>
        <p:nvSpPr>
          <p:cNvPr id="86" name="Shape 86"/>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两项内容、顶部和底部">
    <p:spTree>
      <p:nvGrpSpPr>
        <p:cNvPr id="1" name=""/>
        <p:cNvGrpSpPr/>
        <p:nvPr/>
      </p:nvGrpSpPr>
      <p:grpSpPr>
        <a:xfrm>
          <a:off x="0" y="0"/>
          <a:ext cx="0" cy="0"/>
          <a:chOff x="0" y="0"/>
          <a:chExt cx="0" cy="0"/>
        </a:xfrm>
      </p:grpSpPr>
      <p:sp>
        <p:nvSpPr>
          <p:cNvPr id="93" name="Shape 93"/>
          <p:cNvSpPr>
            <a:spLocks noGrp="1"/>
          </p:cNvSpPr>
          <p:nvPr>
            <p:ph type="title" hasCustomPrompt="1"/>
          </p:nvPr>
        </p:nvSpPr>
        <p:spPr>
          <a:xfrm>
            <a:off x="914400" y="503237"/>
            <a:ext cx="7313614" cy="868363"/>
          </a:xfrm>
          <a:prstGeom prst="rect">
            <a:avLst/>
          </a:prstGeom>
        </p:spPr>
        <p:txBody>
          <a:bodyPr>
            <a:normAutofit/>
          </a:bodyPr>
          <a:lstStyle/>
          <a:p>
            <a:r>
              <a:t>Title Text</a:t>
            </a:r>
          </a:p>
        </p:txBody>
      </p:sp>
      <p:sp>
        <p:nvSpPr>
          <p:cNvPr id="94" name="Shape 94"/>
          <p:cNvSpPr>
            <a:spLocks noGrp="1"/>
          </p:cNvSpPr>
          <p:nvPr>
            <p:ph type="body" sz="half" idx="1" hasCustomPrompt="1"/>
          </p:nvPr>
        </p:nvSpPr>
        <p:spPr>
          <a:xfrm>
            <a:off x="914400" y="1735138"/>
            <a:ext cx="7315200" cy="1920241"/>
          </a:xfrm>
          <a:prstGeom prst="rect">
            <a:avLst/>
          </a:prstGeom>
        </p:spPr>
        <p:txBody>
          <a:bodyPr/>
          <a:lstStyle>
            <a:lvl1pPr>
              <a:buBlip>
                <a:blip r:embed="rId2"/>
              </a:buBlip>
              <a:defRPr sz="2200"/>
            </a:lvl1pPr>
            <a:lvl2pPr marL="960120" indent="-502920">
              <a:buBlip>
                <a:blip r:embed="rId3"/>
              </a:buBlip>
              <a:defRPr sz="2200"/>
            </a:lvl2pPr>
            <a:lvl3pPr marL="1331595" indent="-417195">
              <a:buBlip>
                <a:blip r:embed="rId4"/>
              </a:buBlip>
              <a:defRPr sz="2200"/>
            </a:lvl3pPr>
            <a:lvl4pPr marL="1672590" indent="-417195">
              <a:buBlip>
                <a:blip r:embed="rId4"/>
              </a:buBlip>
              <a:defRPr sz="2200"/>
            </a:lvl4pPr>
            <a:lvl5pPr marL="2014220" indent="-417195">
              <a:buBlip>
                <a:blip r:embed="rId4"/>
              </a:buBlip>
              <a:defRPr sz="2200"/>
            </a:lvl5pPr>
          </a:lstStyle>
          <a:p>
            <a:r>
              <a:t>Body Level One</a:t>
            </a:r>
          </a:p>
          <a:p>
            <a:pPr lvl="1"/>
            <a:r>
              <a:t>Body Level Two</a:t>
            </a:r>
          </a:p>
          <a:p>
            <a:pPr lvl="2"/>
            <a:r>
              <a:t>Body Level Three</a:t>
            </a:r>
          </a:p>
          <a:p>
            <a:pPr lvl="3"/>
            <a:r>
              <a:t>Body Level Four</a:t>
            </a:r>
          </a:p>
          <a:p>
            <a:pPr lvl="4"/>
            <a:r>
              <a:t>Body Level Five</a:t>
            </a:r>
          </a:p>
        </p:txBody>
      </p:sp>
      <p:sp>
        <p:nvSpPr>
          <p:cNvPr id="95" name="Shape 95"/>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image" Target="../media/image4.png"/><Relationship Id="rId23" Type="http://schemas.openxmlformats.org/officeDocument/2006/relationships/image" Target="../media/image3.png"/><Relationship Id="rId22" Type="http://schemas.openxmlformats.org/officeDocument/2006/relationships/image" Target="../media/image2.png"/><Relationship Id="rId21" Type="http://schemas.openxmlformats.org/officeDocument/2006/relationships/image" Target="../media/image9.jpeg"/><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1"/>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4"/>
            <a:ext cx="8229600" cy="1508126"/>
          </a:xfrm>
          <a:prstGeom prst="rect">
            <a:avLst/>
          </a:prstGeom>
          <a:ln w="12700">
            <a:miter lim="400000"/>
          </a:ln>
        </p:spPr>
        <p:txBody>
          <a:bodyPr lIns="45719" rIns="45719" anchor="ctr"/>
          <a:lstStyle/>
          <a:p>
            <a:r>
              <a:t>Title Text</a:t>
            </a:r>
          </a:p>
        </p:txBody>
      </p:sp>
      <p:sp>
        <p:nvSpPr>
          <p:cNvPr id="3" name="Shape 3"/>
          <p:cNvSpPr>
            <a:spLocks noGrp="1"/>
          </p:cNvSpPr>
          <p:nvPr>
            <p:ph type="body" idx="1"/>
          </p:nvPr>
        </p:nvSpPr>
        <p:spPr>
          <a:xfrm>
            <a:off x="457200" y="1600200"/>
            <a:ext cx="8229600" cy="5257800"/>
          </a:xfrm>
          <a:prstGeom prst="rect">
            <a:avLst/>
          </a:prstGeom>
          <a:ln w="12700">
            <a:miter lim="400000"/>
          </a:ln>
        </p:spPr>
        <p:txBody>
          <a:bodyPr lIns="45719" rIns="45719">
            <a:normAutofit/>
          </a:bodyPr>
          <a:lstStyle>
            <a:lvl1pPr>
              <a:buBlip>
                <a:blip r:embed="rId22"/>
              </a:buBlip>
            </a:lvl1pPr>
            <a:lvl2pPr>
              <a:buBlip>
                <a:blip r:embed="rId23"/>
              </a:buBlip>
            </a:lvl2pPr>
            <a:lvl3pPr>
              <a:buBlip>
                <a:blip r:embed="rId24"/>
              </a:buBlip>
            </a:lvl3pPr>
            <a:lvl4pPr>
              <a:buBlip>
                <a:blip r:embed="rId24"/>
              </a:buBlip>
            </a:lvl4pPr>
            <a:lvl5pPr>
              <a:buBlip>
                <a:blip r:embed="rId24"/>
              </a:buBlip>
            </a:lvl5p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7945348" y="5221301"/>
            <a:ext cx="1059097" cy="1361441"/>
          </a:xfrm>
          <a:prstGeom prst="rect">
            <a:avLst/>
          </a:prstGeom>
          <a:ln w="12700">
            <a:miter lim="400000"/>
          </a:ln>
        </p:spPr>
        <p:txBody>
          <a:bodyPr wrap="none" lIns="45719" rIns="45719" anchor="ctr">
            <a:spAutoFit/>
          </a:bodyPr>
          <a:lstStyle>
            <a:lvl1pPr algn="r">
              <a:defRPr sz="8200">
                <a:solidFill>
                  <a:srgbClr val="000000">
                    <a:alpha val="10000"/>
                  </a:srgbClr>
                </a:solidFill>
                <a:latin typeface="Impact" panose="020B0806030902050204"/>
                <a:ea typeface="Impact" panose="020B0806030902050204"/>
                <a:cs typeface="Impact" panose="020B0806030902050204"/>
                <a:sym typeface="Impact" panose="020B0806030902050204"/>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ctr" defTabSz="914400" rtl="0" latinLnBrk="0">
        <a:lnSpc>
          <a:spcPct val="100000"/>
        </a:lnSpc>
        <a:spcBef>
          <a:spcPts val="0"/>
        </a:spcBef>
        <a:spcAft>
          <a:spcPts val="0"/>
        </a:spcAft>
        <a:buClrTx/>
        <a:buSzTx/>
        <a:buFontTx/>
        <a:buNone/>
        <a:defRPr sz="4600" b="0" i="0" u="none" strike="noStrike" cap="none" spc="0" baseline="0">
          <a:ln>
            <a:noFill/>
          </a:ln>
          <a:solidFill>
            <a:srgbClr val="000000"/>
          </a:solidFill>
          <a:uFillTx/>
          <a:latin typeface="+mn-lt"/>
          <a:ea typeface="+mn-ea"/>
          <a:cs typeface="+mn-cs"/>
          <a:sym typeface="Goudy Old Style"/>
        </a:defRPr>
      </a:lvl1pPr>
      <a:lvl2pPr marL="0" marR="0" indent="0" algn="ctr" defTabSz="914400" rtl="0" latinLnBrk="0">
        <a:lnSpc>
          <a:spcPct val="100000"/>
        </a:lnSpc>
        <a:spcBef>
          <a:spcPts val="0"/>
        </a:spcBef>
        <a:spcAft>
          <a:spcPts val="0"/>
        </a:spcAft>
        <a:buClrTx/>
        <a:buSzTx/>
        <a:buFontTx/>
        <a:buNone/>
        <a:defRPr sz="4600" b="0" i="0" u="none" strike="noStrike" cap="none" spc="0" baseline="0">
          <a:ln>
            <a:noFill/>
          </a:ln>
          <a:solidFill>
            <a:srgbClr val="000000"/>
          </a:solidFill>
          <a:uFillTx/>
          <a:latin typeface="+mn-lt"/>
          <a:ea typeface="+mn-ea"/>
          <a:cs typeface="+mn-cs"/>
          <a:sym typeface="Goudy Old Style"/>
        </a:defRPr>
      </a:lvl2pPr>
      <a:lvl3pPr marL="0" marR="0" indent="0" algn="ctr" defTabSz="914400" rtl="0" latinLnBrk="0">
        <a:lnSpc>
          <a:spcPct val="100000"/>
        </a:lnSpc>
        <a:spcBef>
          <a:spcPts val="0"/>
        </a:spcBef>
        <a:spcAft>
          <a:spcPts val="0"/>
        </a:spcAft>
        <a:buClrTx/>
        <a:buSzTx/>
        <a:buFontTx/>
        <a:buNone/>
        <a:defRPr sz="4600" b="0" i="0" u="none" strike="noStrike" cap="none" spc="0" baseline="0">
          <a:ln>
            <a:noFill/>
          </a:ln>
          <a:solidFill>
            <a:srgbClr val="000000"/>
          </a:solidFill>
          <a:uFillTx/>
          <a:latin typeface="+mn-lt"/>
          <a:ea typeface="+mn-ea"/>
          <a:cs typeface="+mn-cs"/>
          <a:sym typeface="Goudy Old Style"/>
        </a:defRPr>
      </a:lvl3pPr>
      <a:lvl4pPr marL="0" marR="0" indent="0" algn="ctr" defTabSz="914400" rtl="0" latinLnBrk="0">
        <a:lnSpc>
          <a:spcPct val="100000"/>
        </a:lnSpc>
        <a:spcBef>
          <a:spcPts val="0"/>
        </a:spcBef>
        <a:spcAft>
          <a:spcPts val="0"/>
        </a:spcAft>
        <a:buClrTx/>
        <a:buSzTx/>
        <a:buFontTx/>
        <a:buNone/>
        <a:defRPr sz="4600" b="0" i="0" u="none" strike="noStrike" cap="none" spc="0" baseline="0">
          <a:ln>
            <a:noFill/>
          </a:ln>
          <a:solidFill>
            <a:srgbClr val="000000"/>
          </a:solidFill>
          <a:uFillTx/>
          <a:latin typeface="+mn-lt"/>
          <a:ea typeface="+mn-ea"/>
          <a:cs typeface="+mn-cs"/>
          <a:sym typeface="Goudy Old Style"/>
        </a:defRPr>
      </a:lvl4pPr>
      <a:lvl5pPr marL="0" marR="0" indent="0" algn="ctr" defTabSz="914400" rtl="0" latinLnBrk="0">
        <a:lnSpc>
          <a:spcPct val="100000"/>
        </a:lnSpc>
        <a:spcBef>
          <a:spcPts val="0"/>
        </a:spcBef>
        <a:spcAft>
          <a:spcPts val="0"/>
        </a:spcAft>
        <a:buClrTx/>
        <a:buSzTx/>
        <a:buFontTx/>
        <a:buNone/>
        <a:defRPr sz="4600" b="0" i="0" u="none" strike="noStrike" cap="none" spc="0" baseline="0">
          <a:ln>
            <a:noFill/>
          </a:ln>
          <a:solidFill>
            <a:srgbClr val="000000"/>
          </a:solidFill>
          <a:uFillTx/>
          <a:latin typeface="+mn-lt"/>
          <a:ea typeface="+mn-ea"/>
          <a:cs typeface="+mn-cs"/>
          <a:sym typeface="Goudy Old Style"/>
        </a:defRPr>
      </a:lvl5pPr>
      <a:lvl6pPr marL="0" marR="0" indent="0" algn="ctr" defTabSz="914400" rtl="0" latinLnBrk="0">
        <a:lnSpc>
          <a:spcPct val="100000"/>
        </a:lnSpc>
        <a:spcBef>
          <a:spcPts val="0"/>
        </a:spcBef>
        <a:spcAft>
          <a:spcPts val="0"/>
        </a:spcAft>
        <a:buClrTx/>
        <a:buSzTx/>
        <a:buFontTx/>
        <a:buNone/>
        <a:defRPr sz="4600" b="0" i="0" u="none" strike="noStrike" cap="none" spc="0" baseline="0">
          <a:ln>
            <a:noFill/>
          </a:ln>
          <a:solidFill>
            <a:srgbClr val="000000"/>
          </a:solidFill>
          <a:uFillTx/>
          <a:latin typeface="+mn-lt"/>
          <a:ea typeface="+mn-ea"/>
          <a:cs typeface="+mn-cs"/>
          <a:sym typeface="Goudy Old Style"/>
        </a:defRPr>
      </a:lvl6pPr>
      <a:lvl7pPr marL="0" marR="0" indent="0" algn="ctr" defTabSz="914400" rtl="0" latinLnBrk="0">
        <a:lnSpc>
          <a:spcPct val="100000"/>
        </a:lnSpc>
        <a:spcBef>
          <a:spcPts val="0"/>
        </a:spcBef>
        <a:spcAft>
          <a:spcPts val="0"/>
        </a:spcAft>
        <a:buClrTx/>
        <a:buSzTx/>
        <a:buFontTx/>
        <a:buNone/>
        <a:defRPr sz="4600" b="0" i="0" u="none" strike="noStrike" cap="none" spc="0" baseline="0">
          <a:ln>
            <a:noFill/>
          </a:ln>
          <a:solidFill>
            <a:srgbClr val="000000"/>
          </a:solidFill>
          <a:uFillTx/>
          <a:latin typeface="+mn-lt"/>
          <a:ea typeface="+mn-ea"/>
          <a:cs typeface="+mn-cs"/>
          <a:sym typeface="Goudy Old Style"/>
        </a:defRPr>
      </a:lvl7pPr>
      <a:lvl8pPr marL="0" marR="0" indent="0" algn="ctr" defTabSz="914400" rtl="0" latinLnBrk="0">
        <a:lnSpc>
          <a:spcPct val="100000"/>
        </a:lnSpc>
        <a:spcBef>
          <a:spcPts val="0"/>
        </a:spcBef>
        <a:spcAft>
          <a:spcPts val="0"/>
        </a:spcAft>
        <a:buClrTx/>
        <a:buSzTx/>
        <a:buFontTx/>
        <a:buNone/>
        <a:defRPr sz="4600" b="0" i="0" u="none" strike="noStrike" cap="none" spc="0" baseline="0">
          <a:ln>
            <a:noFill/>
          </a:ln>
          <a:solidFill>
            <a:srgbClr val="000000"/>
          </a:solidFill>
          <a:uFillTx/>
          <a:latin typeface="+mn-lt"/>
          <a:ea typeface="+mn-ea"/>
          <a:cs typeface="+mn-cs"/>
          <a:sym typeface="Goudy Old Style"/>
        </a:defRPr>
      </a:lvl8pPr>
      <a:lvl9pPr marL="0" marR="0" indent="0" algn="ctr" defTabSz="914400" rtl="0" latinLnBrk="0">
        <a:lnSpc>
          <a:spcPct val="100000"/>
        </a:lnSpc>
        <a:spcBef>
          <a:spcPts val="0"/>
        </a:spcBef>
        <a:spcAft>
          <a:spcPts val="0"/>
        </a:spcAft>
        <a:buClrTx/>
        <a:buSzTx/>
        <a:buFontTx/>
        <a:buNone/>
        <a:defRPr sz="4600" b="0" i="0" u="none" strike="noStrike" cap="none" spc="0" baseline="0">
          <a:ln>
            <a:noFill/>
          </a:ln>
          <a:solidFill>
            <a:srgbClr val="000000"/>
          </a:solidFill>
          <a:uFillTx/>
          <a:latin typeface="+mn-lt"/>
          <a:ea typeface="+mn-ea"/>
          <a:cs typeface="+mn-cs"/>
          <a:sym typeface="Goudy Old Style"/>
        </a:defRPr>
      </a:lvl9pPr>
    </p:titleStyle>
    <p:bodyStyle>
      <a:lvl1pPr marL="463550" marR="0" indent="-463550" algn="l" defTabSz="914400" rtl="0" latinLnBrk="0">
        <a:lnSpc>
          <a:spcPct val="100000"/>
        </a:lnSpc>
        <a:spcBef>
          <a:spcPts val="2000"/>
        </a:spcBef>
        <a:spcAft>
          <a:spcPts val="0"/>
        </a:spcAft>
        <a:buClrTx/>
        <a:buSzPct val="90000"/>
        <a:buFontTx/>
        <a:buBlip>
          <a:blip r:embed="rId22"/>
        </a:buBlip>
        <a:defRPr sz="2400" b="0" i="0" u="none" strike="noStrike" cap="none" spc="0" baseline="0">
          <a:ln>
            <a:noFill/>
          </a:ln>
          <a:solidFill>
            <a:srgbClr val="000000"/>
          </a:solidFill>
          <a:uFillTx/>
          <a:latin typeface="+mn-lt"/>
          <a:ea typeface="+mn-ea"/>
          <a:cs typeface="+mn-cs"/>
          <a:sym typeface="Goudy Old Style"/>
        </a:defRPr>
      </a:lvl1pPr>
      <a:lvl2pPr marL="955675" marR="0" indent="-498475" algn="l" defTabSz="914400" rtl="0" latinLnBrk="0">
        <a:lnSpc>
          <a:spcPct val="100000"/>
        </a:lnSpc>
        <a:spcBef>
          <a:spcPts val="2000"/>
        </a:spcBef>
        <a:spcAft>
          <a:spcPts val="0"/>
        </a:spcAft>
        <a:buClrTx/>
        <a:buSzPct val="90000"/>
        <a:buFontTx/>
        <a:buBlip>
          <a:blip r:embed="rId23"/>
        </a:buBlip>
        <a:defRPr sz="2400" b="0" i="0" u="none" strike="noStrike" cap="none" spc="0" baseline="0">
          <a:ln>
            <a:noFill/>
          </a:ln>
          <a:solidFill>
            <a:srgbClr val="000000"/>
          </a:solidFill>
          <a:uFillTx/>
          <a:latin typeface="+mn-lt"/>
          <a:ea typeface="+mn-ea"/>
          <a:cs typeface="+mn-cs"/>
          <a:sym typeface="Goudy Old Style"/>
        </a:defRPr>
      </a:lvl2pPr>
      <a:lvl3pPr marL="1323975" marR="0" indent="-409575" algn="l" defTabSz="914400" rtl="0" latinLnBrk="0">
        <a:lnSpc>
          <a:spcPct val="100000"/>
        </a:lnSpc>
        <a:spcBef>
          <a:spcPts val="2000"/>
        </a:spcBef>
        <a:spcAft>
          <a:spcPts val="0"/>
        </a:spcAft>
        <a:buClrTx/>
        <a:buSzPct val="90000"/>
        <a:buFontTx/>
        <a:buBlip>
          <a:blip r:embed="rId24"/>
        </a:buBlip>
        <a:defRPr sz="2400" b="0" i="0" u="none" strike="noStrike" cap="none" spc="0" baseline="0">
          <a:ln>
            <a:noFill/>
          </a:ln>
          <a:solidFill>
            <a:srgbClr val="000000"/>
          </a:solidFill>
          <a:uFillTx/>
          <a:latin typeface="+mn-lt"/>
          <a:ea typeface="+mn-ea"/>
          <a:cs typeface="+mn-cs"/>
          <a:sym typeface="Goudy Old Style"/>
        </a:defRPr>
      </a:lvl3pPr>
      <a:lvl4pPr marL="1710690" marR="0" indent="-455295" algn="l" defTabSz="914400" rtl="0" latinLnBrk="0">
        <a:lnSpc>
          <a:spcPct val="100000"/>
        </a:lnSpc>
        <a:spcBef>
          <a:spcPts val="2000"/>
        </a:spcBef>
        <a:spcAft>
          <a:spcPts val="0"/>
        </a:spcAft>
        <a:buClrTx/>
        <a:buSzPct val="90000"/>
        <a:buFontTx/>
        <a:buBlip>
          <a:blip r:embed="rId24"/>
        </a:buBlip>
        <a:defRPr sz="2400" b="0" i="0" u="none" strike="noStrike" cap="none" spc="0" baseline="0">
          <a:ln>
            <a:noFill/>
          </a:ln>
          <a:solidFill>
            <a:srgbClr val="000000"/>
          </a:solidFill>
          <a:uFillTx/>
          <a:latin typeface="+mn-lt"/>
          <a:ea typeface="+mn-ea"/>
          <a:cs typeface="+mn-cs"/>
          <a:sym typeface="Goudy Old Style"/>
        </a:defRPr>
      </a:lvl4pPr>
      <a:lvl5pPr marL="2052320" marR="0" indent="-455295" algn="l" defTabSz="914400" rtl="0" latinLnBrk="0">
        <a:lnSpc>
          <a:spcPct val="100000"/>
        </a:lnSpc>
        <a:spcBef>
          <a:spcPts val="2000"/>
        </a:spcBef>
        <a:spcAft>
          <a:spcPts val="0"/>
        </a:spcAft>
        <a:buClrTx/>
        <a:buSzPct val="90000"/>
        <a:buFontTx/>
        <a:buBlip>
          <a:blip r:embed="rId24"/>
        </a:buBlip>
        <a:defRPr sz="2400" b="0" i="0" u="none" strike="noStrike" cap="none" spc="0" baseline="0">
          <a:ln>
            <a:noFill/>
          </a:ln>
          <a:solidFill>
            <a:srgbClr val="000000"/>
          </a:solidFill>
          <a:uFillTx/>
          <a:latin typeface="+mn-lt"/>
          <a:ea typeface="+mn-ea"/>
          <a:cs typeface="+mn-cs"/>
          <a:sym typeface="Goudy Old Style"/>
        </a:defRPr>
      </a:lvl5pPr>
      <a:lvl6pPr marL="2405380" marR="0" indent="-459105" algn="l" defTabSz="914400" rtl="0" latinLnBrk="0">
        <a:lnSpc>
          <a:spcPct val="100000"/>
        </a:lnSpc>
        <a:spcBef>
          <a:spcPts val="2000"/>
        </a:spcBef>
        <a:spcAft>
          <a:spcPts val="0"/>
        </a:spcAft>
        <a:buClrTx/>
        <a:buSzPct val="90000"/>
        <a:buFontTx/>
        <a:buBlip>
          <a:blip r:embed="rId22"/>
        </a:buBlip>
        <a:defRPr sz="2400" b="0" i="0" u="none" strike="noStrike" cap="none" spc="0" baseline="0">
          <a:ln>
            <a:noFill/>
          </a:ln>
          <a:solidFill>
            <a:srgbClr val="000000"/>
          </a:solidFill>
          <a:uFillTx/>
          <a:latin typeface="+mn-lt"/>
          <a:ea typeface="+mn-ea"/>
          <a:cs typeface="+mn-cs"/>
          <a:sym typeface="Goudy Old Style"/>
        </a:defRPr>
      </a:lvl6pPr>
      <a:lvl7pPr marL="2740660" marR="0" indent="-459105" algn="l" defTabSz="914400" rtl="0" latinLnBrk="0">
        <a:lnSpc>
          <a:spcPct val="100000"/>
        </a:lnSpc>
        <a:spcBef>
          <a:spcPts val="2000"/>
        </a:spcBef>
        <a:spcAft>
          <a:spcPts val="0"/>
        </a:spcAft>
        <a:buClrTx/>
        <a:buSzPct val="90000"/>
        <a:buFontTx/>
        <a:buBlip>
          <a:blip r:embed="rId24"/>
        </a:buBlip>
        <a:defRPr sz="2400" b="0" i="0" u="none" strike="noStrike" cap="none" spc="0" baseline="0">
          <a:ln>
            <a:noFill/>
          </a:ln>
          <a:solidFill>
            <a:srgbClr val="000000"/>
          </a:solidFill>
          <a:uFillTx/>
          <a:latin typeface="+mn-lt"/>
          <a:ea typeface="+mn-ea"/>
          <a:cs typeface="+mn-cs"/>
          <a:sym typeface="Goudy Old Style"/>
        </a:defRPr>
      </a:lvl7pPr>
      <a:lvl8pPr marL="3084830" marR="0" indent="-459105" algn="l" defTabSz="914400" rtl="0" latinLnBrk="0">
        <a:lnSpc>
          <a:spcPct val="100000"/>
        </a:lnSpc>
        <a:spcBef>
          <a:spcPts val="2000"/>
        </a:spcBef>
        <a:spcAft>
          <a:spcPts val="0"/>
        </a:spcAft>
        <a:buClrTx/>
        <a:buSzPct val="90000"/>
        <a:buFontTx/>
        <a:buBlip>
          <a:blip r:embed="rId22"/>
        </a:buBlip>
        <a:defRPr sz="2400" b="0" i="0" u="none" strike="noStrike" cap="none" spc="0" baseline="0">
          <a:ln>
            <a:noFill/>
          </a:ln>
          <a:solidFill>
            <a:srgbClr val="000000"/>
          </a:solidFill>
          <a:uFillTx/>
          <a:latin typeface="+mn-lt"/>
          <a:ea typeface="+mn-ea"/>
          <a:cs typeface="+mn-cs"/>
          <a:sym typeface="Goudy Old Style"/>
        </a:defRPr>
      </a:lvl8pPr>
      <a:lvl9pPr marL="3427730" marR="0" indent="-459105" algn="l" defTabSz="914400" rtl="0" latinLnBrk="0">
        <a:lnSpc>
          <a:spcPct val="100000"/>
        </a:lnSpc>
        <a:spcBef>
          <a:spcPts val="2000"/>
        </a:spcBef>
        <a:spcAft>
          <a:spcPts val="0"/>
        </a:spcAft>
        <a:buClrTx/>
        <a:buSzPct val="90000"/>
        <a:buFontTx/>
        <a:buBlip>
          <a:blip r:embed="rId23"/>
        </a:buBlip>
        <a:defRPr sz="2400" b="0" i="0" u="none" strike="noStrike" cap="none" spc="0" baseline="0">
          <a:ln>
            <a:noFill/>
          </a:ln>
          <a:solidFill>
            <a:srgbClr val="000000"/>
          </a:solidFill>
          <a:uFillTx/>
          <a:latin typeface="+mn-lt"/>
          <a:ea typeface="+mn-ea"/>
          <a:cs typeface="+mn-cs"/>
          <a:sym typeface="Goudy Old Style"/>
        </a:defRPr>
      </a:lvl9pPr>
    </p:bodyStyle>
    <p:otherStyle>
      <a:lvl1pPr marL="0" marR="0" indent="0" algn="r" defTabSz="914400" rtl="0" latinLnBrk="0">
        <a:lnSpc>
          <a:spcPct val="100000"/>
        </a:lnSpc>
        <a:spcBef>
          <a:spcPts val="0"/>
        </a:spcBef>
        <a:spcAft>
          <a:spcPts val="0"/>
        </a:spcAft>
        <a:buClrTx/>
        <a:buSzTx/>
        <a:buFontTx/>
        <a:buNone/>
        <a:defRPr sz="8200" b="0" i="0" u="none" strike="noStrike" cap="none" spc="0" baseline="0">
          <a:ln>
            <a:noFill/>
          </a:ln>
          <a:solidFill>
            <a:schemeClr val="tx1"/>
          </a:solidFill>
          <a:uFillTx/>
          <a:latin typeface="+mn-lt"/>
          <a:ea typeface="+mn-ea"/>
          <a:cs typeface="+mn-cs"/>
          <a:sym typeface="Impact" panose="020B0806030902050204"/>
        </a:defRPr>
      </a:lvl1pPr>
      <a:lvl2pPr marL="0" marR="0" indent="457200" algn="r" defTabSz="914400" rtl="0" latinLnBrk="0">
        <a:lnSpc>
          <a:spcPct val="100000"/>
        </a:lnSpc>
        <a:spcBef>
          <a:spcPts val="0"/>
        </a:spcBef>
        <a:spcAft>
          <a:spcPts val="0"/>
        </a:spcAft>
        <a:buClrTx/>
        <a:buSzTx/>
        <a:buFontTx/>
        <a:buNone/>
        <a:defRPr sz="8200" b="0" i="0" u="none" strike="noStrike" cap="none" spc="0" baseline="0">
          <a:ln>
            <a:noFill/>
          </a:ln>
          <a:solidFill>
            <a:schemeClr val="tx1"/>
          </a:solidFill>
          <a:uFillTx/>
          <a:latin typeface="+mn-lt"/>
          <a:ea typeface="+mn-ea"/>
          <a:cs typeface="+mn-cs"/>
          <a:sym typeface="Impact" panose="020B0806030902050204"/>
        </a:defRPr>
      </a:lvl2pPr>
      <a:lvl3pPr marL="0" marR="0" indent="914400" algn="r" defTabSz="914400" rtl="0" latinLnBrk="0">
        <a:lnSpc>
          <a:spcPct val="100000"/>
        </a:lnSpc>
        <a:spcBef>
          <a:spcPts val="0"/>
        </a:spcBef>
        <a:spcAft>
          <a:spcPts val="0"/>
        </a:spcAft>
        <a:buClrTx/>
        <a:buSzTx/>
        <a:buFontTx/>
        <a:buNone/>
        <a:defRPr sz="8200" b="0" i="0" u="none" strike="noStrike" cap="none" spc="0" baseline="0">
          <a:ln>
            <a:noFill/>
          </a:ln>
          <a:solidFill>
            <a:schemeClr val="tx1"/>
          </a:solidFill>
          <a:uFillTx/>
          <a:latin typeface="+mn-lt"/>
          <a:ea typeface="+mn-ea"/>
          <a:cs typeface="+mn-cs"/>
          <a:sym typeface="Impact" panose="020B0806030902050204"/>
        </a:defRPr>
      </a:lvl3pPr>
      <a:lvl4pPr marL="0" marR="0" indent="1371600" algn="r" defTabSz="914400" rtl="0" latinLnBrk="0">
        <a:lnSpc>
          <a:spcPct val="100000"/>
        </a:lnSpc>
        <a:spcBef>
          <a:spcPts val="0"/>
        </a:spcBef>
        <a:spcAft>
          <a:spcPts val="0"/>
        </a:spcAft>
        <a:buClrTx/>
        <a:buSzTx/>
        <a:buFontTx/>
        <a:buNone/>
        <a:defRPr sz="8200" b="0" i="0" u="none" strike="noStrike" cap="none" spc="0" baseline="0">
          <a:ln>
            <a:noFill/>
          </a:ln>
          <a:solidFill>
            <a:schemeClr val="tx1"/>
          </a:solidFill>
          <a:uFillTx/>
          <a:latin typeface="+mn-lt"/>
          <a:ea typeface="+mn-ea"/>
          <a:cs typeface="+mn-cs"/>
          <a:sym typeface="Impact" panose="020B0806030902050204"/>
        </a:defRPr>
      </a:lvl4pPr>
      <a:lvl5pPr marL="0" marR="0" indent="1828800" algn="r" defTabSz="914400" rtl="0" latinLnBrk="0">
        <a:lnSpc>
          <a:spcPct val="100000"/>
        </a:lnSpc>
        <a:spcBef>
          <a:spcPts val="0"/>
        </a:spcBef>
        <a:spcAft>
          <a:spcPts val="0"/>
        </a:spcAft>
        <a:buClrTx/>
        <a:buSzTx/>
        <a:buFontTx/>
        <a:buNone/>
        <a:defRPr sz="8200" b="0" i="0" u="none" strike="noStrike" cap="none" spc="0" baseline="0">
          <a:ln>
            <a:noFill/>
          </a:ln>
          <a:solidFill>
            <a:schemeClr val="tx1"/>
          </a:solidFill>
          <a:uFillTx/>
          <a:latin typeface="+mn-lt"/>
          <a:ea typeface="+mn-ea"/>
          <a:cs typeface="+mn-cs"/>
          <a:sym typeface="Impact" panose="020B0806030902050204"/>
        </a:defRPr>
      </a:lvl5pPr>
      <a:lvl6pPr marL="0" marR="0" indent="2286000" algn="r" defTabSz="914400" rtl="0" latinLnBrk="0">
        <a:lnSpc>
          <a:spcPct val="100000"/>
        </a:lnSpc>
        <a:spcBef>
          <a:spcPts val="0"/>
        </a:spcBef>
        <a:spcAft>
          <a:spcPts val="0"/>
        </a:spcAft>
        <a:buClrTx/>
        <a:buSzTx/>
        <a:buFontTx/>
        <a:buNone/>
        <a:defRPr sz="8200" b="0" i="0" u="none" strike="noStrike" cap="none" spc="0" baseline="0">
          <a:ln>
            <a:noFill/>
          </a:ln>
          <a:solidFill>
            <a:schemeClr val="tx1"/>
          </a:solidFill>
          <a:uFillTx/>
          <a:latin typeface="+mn-lt"/>
          <a:ea typeface="+mn-ea"/>
          <a:cs typeface="+mn-cs"/>
          <a:sym typeface="Impact" panose="020B0806030902050204"/>
        </a:defRPr>
      </a:lvl6pPr>
      <a:lvl7pPr marL="0" marR="0" indent="2743200" algn="r" defTabSz="914400" rtl="0" latinLnBrk="0">
        <a:lnSpc>
          <a:spcPct val="100000"/>
        </a:lnSpc>
        <a:spcBef>
          <a:spcPts val="0"/>
        </a:spcBef>
        <a:spcAft>
          <a:spcPts val="0"/>
        </a:spcAft>
        <a:buClrTx/>
        <a:buSzTx/>
        <a:buFontTx/>
        <a:buNone/>
        <a:defRPr sz="8200" b="0" i="0" u="none" strike="noStrike" cap="none" spc="0" baseline="0">
          <a:ln>
            <a:noFill/>
          </a:ln>
          <a:solidFill>
            <a:schemeClr val="tx1"/>
          </a:solidFill>
          <a:uFillTx/>
          <a:latin typeface="+mn-lt"/>
          <a:ea typeface="+mn-ea"/>
          <a:cs typeface="+mn-cs"/>
          <a:sym typeface="Impact" panose="020B0806030902050204"/>
        </a:defRPr>
      </a:lvl7pPr>
      <a:lvl8pPr marL="0" marR="0" indent="3200400" algn="r" defTabSz="914400" rtl="0" latinLnBrk="0">
        <a:lnSpc>
          <a:spcPct val="100000"/>
        </a:lnSpc>
        <a:spcBef>
          <a:spcPts val="0"/>
        </a:spcBef>
        <a:spcAft>
          <a:spcPts val="0"/>
        </a:spcAft>
        <a:buClrTx/>
        <a:buSzTx/>
        <a:buFontTx/>
        <a:buNone/>
        <a:defRPr sz="8200" b="0" i="0" u="none" strike="noStrike" cap="none" spc="0" baseline="0">
          <a:ln>
            <a:noFill/>
          </a:ln>
          <a:solidFill>
            <a:schemeClr val="tx1"/>
          </a:solidFill>
          <a:uFillTx/>
          <a:latin typeface="+mn-lt"/>
          <a:ea typeface="+mn-ea"/>
          <a:cs typeface="+mn-cs"/>
          <a:sym typeface="Impact" panose="020B0806030902050204"/>
        </a:defRPr>
      </a:lvl8pPr>
      <a:lvl9pPr marL="0" marR="0" indent="3657600" algn="r" defTabSz="914400" rtl="0" latinLnBrk="0">
        <a:lnSpc>
          <a:spcPct val="100000"/>
        </a:lnSpc>
        <a:spcBef>
          <a:spcPts val="0"/>
        </a:spcBef>
        <a:spcAft>
          <a:spcPts val="0"/>
        </a:spcAft>
        <a:buClrTx/>
        <a:buSzTx/>
        <a:buFontTx/>
        <a:buNone/>
        <a:defRPr sz="8200" b="0" i="0" u="none" strike="noStrike" cap="none" spc="0" baseline="0">
          <a:ln>
            <a:noFill/>
          </a:ln>
          <a:solidFill>
            <a:schemeClr val="tx1"/>
          </a:solidFill>
          <a:uFillTx/>
          <a:latin typeface="+mn-lt"/>
          <a:ea typeface="+mn-ea"/>
          <a:cs typeface="+mn-cs"/>
          <a:sym typeface="Impact" panose="020B080603090205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jpeg"/><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2.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jpeg"/><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jpeg"/><Relationship Id="rId1"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s://m.youtube.com/watch?v=9tikjAjg1uU" TargetMode="External"/><Relationship Id="rId1"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jpeg"/><Relationship Id="rId1"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jpeg"/><Relationship Id="rId1" Type="http://schemas.openxmlformats.org/officeDocument/2006/relationships/image" Target="../media/image2.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2.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jpeg"/><Relationship Id="rId1"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49.jpeg"/><Relationship Id="rId1" Type="http://schemas.openxmlformats.org/officeDocument/2006/relationships/image" Target="../media/image48.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1.jpeg"/><Relationship Id="rId1"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53.jpeg"/><Relationship Id="rId1" Type="http://schemas.openxmlformats.org/officeDocument/2006/relationships/image" Target="../media/image52.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9.jpeg"/><Relationship Id="rId1"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0.jpeg"/><Relationship Id="rId1"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1.jpeg"/><Relationship Id="rId1"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2.jpeg"/><Relationship Id="rId1"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3.jpe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2.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4.png"/><Relationship Id="rId1"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5.png"/><Relationship Id="rId1"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jpeg"/><Relationship Id="rId1" Type="http://schemas.openxmlformats.org/officeDocument/2006/relationships/image" Target="../media/image2.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jpe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p:cNvSpPr>
          <p:nvPr>
            <p:ph type="ctrTitle"/>
          </p:nvPr>
        </p:nvSpPr>
        <p:spPr>
          <a:prstGeom prst="rect">
            <a:avLst/>
          </a:prstGeom>
        </p:spPr>
        <p:txBody>
          <a:bodyPr/>
          <a:lstStyle/>
          <a:p/>
        </p:txBody>
      </p:sp>
      <p:sp>
        <p:nvSpPr>
          <p:cNvPr id="226" name="Shape 226"/>
          <p:cNvSpPr>
            <a:spLocks noGrp="1"/>
          </p:cNvSpPr>
          <p:nvPr>
            <p:ph type="subTitle" sz="quarter" idx="1"/>
          </p:nvPr>
        </p:nvSpPr>
        <p:spPr>
          <a:prstGeom prst="rect">
            <a:avLst/>
          </a:prstGeom>
        </p:spPr>
        <p:txBody>
          <a:bodyPr/>
          <a:lstStyle/>
          <a:p/>
        </p:txBody>
      </p:sp>
      <p:pic>
        <p:nvPicPr>
          <p:cNvPr id="227" name="image12.jpeg" descr="IMG_2238.JPG"/>
          <p:cNvPicPr>
            <a:picLocks noChangeAspect="1"/>
          </p:cNvPicPr>
          <p:nvPr/>
        </p:nvPicPr>
        <p:blipFill>
          <a:blip r:embed="rId1"/>
          <a:stretch>
            <a:fillRect/>
          </a:stretch>
        </p:blipFill>
        <p:spPr>
          <a:xfrm>
            <a:off x="1111250" y="0"/>
            <a:ext cx="7029967" cy="6858000"/>
          </a:xfrm>
          <a:prstGeom prst="rect">
            <a:avLst/>
          </a:prstGeom>
          <a:ln w="12700">
            <a:miter lim="400000"/>
            <a:headEnd/>
            <a:tailEnd/>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p:cNvSpPr>
          <p:nvPr>
            <p:ph type="title"/>
          </p:nvPr>
        </p:nvSpPr>
        <p:spPr>
          <a:xfrm>
            <a:off x="914399" y="503237"/>
            <a:ext cx="7313615" cy="868363"/>
          </a:xfrm>
          <a:prstGeom prst="rect">
            <a:avLst/>
          </a:prstGeom>
        </p:spPr>
        <p:txBody>
          <a:bodyPr/>
          <a:lstStyle/>
          <a:p/>
        </p:txBody>
      </p:sp>
      <p:pic>
        <p:nvPicPr>
          <p:cNvPr id="257" name="image15.jpeg" descr="Philip_Jaffe_and_others_1937.jpg"/>
          <p:cNvPicPr>
            <a:picLocks noChangeAspect="1"/>
          </p:cNvPicPr>
          <p:nvPr/>
        </p:nvPicPr>
        <p:blipFill>
          <a:blip r:embed="rId1"/>
          <a:stretch>
            <a:fillRect/>
          </a:stretch>
        </p:blipFill>
        <p:spPr>
          <a:xfrm>
            <a:off x="533506" y="1329145"/>
            <a:ext cx="4114695" cy="4244161"/>
          </a:xfrm>
          <a:prstGeom prst="rect">
            <a:avLst/>
          </a:prstGeom>
          <a:ln w="12700">
            <a:miter lim="400000"/>
            <a:headEnd/>
            <a:tailEnd/>
          </a:ln>
        </p:spPr>
      </p:pic>
      <p:pic>
        <p:nvPicPr>
          <p:cNvPr id="258" name="image16.jpeg" descr="51h93Ro4xkL._SX339_BO1,204,203,200_.jpg"/>
          <p:cNvPicPr>
            <a:picLocks noChangeAspect="1"/>
          </p:cNvPicPr>
          <p:nvPr/>
        </p:nvPicPr>
        <p:blipFill>
          <a:blip r:embed="rId2"/>
          <a:stretch>
            <a:fillRect/>
          </a:stretch>
        </p:blipFill>
        <p:spPr>
          <a:xfrm>
            <a:off x="5106489" y="1111250"/>
            <a:ext cx="3198116" cy="4679952"/>
          </a:xfrm>
          <a:prstGeom prst="rect">
            <a:avLst/>
          </a:prstGeom>
          <a:ln w="12700">
            <a:miter lim="400000"/>
            <a:headEnd/>
            <a:tailEnd/>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p:cNvSpPr>
          <p:nvPr>
            <p:ph type="title"/>
          </p:nvPr>
        </p:nvSpPr>
        <p:spPr>
          <a:xfrm>
            <a:off x="914399" y="503237"/>
            <a:ext cx="7313615" cy="868363"/>
          </a:xfrm>
          <a:prstGeom prst="rect">
            <a:avLst/>
          </a:prstGeom>
        </p:spPr>
        <p:txBody>
          <a:bodyPr/>
          <a:lstStyle/>
          <a:p>
            <a:r>
              <a:t>Mongols’ steppe predecessors</a:t>
            </a:r>
          </a:p>
        </p:txBody>
      </p:sp>
      <p:sp>
        <p:nvSpPr>
          <p:cNvPr id="261" name="Shape 261"/>
          <p:cNvSpPr>
            <a:spLocks noGrp="1"/>
          </p:cNvSpPr>
          <p:nvPr>
            <p:ph type="body" idx="1"/>
          </p:nvPr>
        </p:nvSpPr>
        <p:spPr>
          <a:xfrm>
            <a:off x="914399" y="1735136"/>
            <a:ext cx="7313615" cy="4440239"/>
          </a:xfrm>
          <a:prstGeom prst="rect">
            <a:avLst/>
          </a:prstGeom>
        </p:spPr>
        <p:txBody>
          <a:bodyPr/>
          <a:lstStyle/>
          <a:p>
            <a:pPr>
              <a:buBlip>
                <a:blip r:embed="rId1"/>
              </a:buBlip>
            </a:pPr>
            <a:r>
              <a:t>Iranian-speaking: Scythians, Sarmatians, Alans</a:t>
            </a:r>
          </a:p>
          <a:p>
            <a:pPr>
              <a:buBlip>
                <a:blip r:embed="rId1"/>
              </a:buBlip>
            </a:pPr>
            <a:r>
              <a:t>Xiongnu, Huns</a:t>
            </a:r>
          </a:p>
          <a:p>
            <a:pPr>
              <a:buBlip>
                <a:blip r:embed="rId1"/>
              </a:buBlip>
            </a:pPr>
            <a:r>
              <a:t>Yuezhi, Kushan</a:t>
            </a:r>
          </a:p>
          <a:p>
            <a:pPr>
              <a:buBlip>
                <a:blip r:embed="rId1"/>
              </a:buBlip>
            </a:pPr>
            <a:r>
              <a:t>Rouran, Avars</a:t>
            </a:r>
          </a:p>
          <a:p>
            <a:pPr>
              <a:buBlip>
                <a:blip r:embed="rId1"/>
              </a:buBlip>
            </a:pPr>
            <a:r>
              <a:t>Turkic-speaking: Göktürk, Bulgar, Khazar, Uyghur</a:t>
            </a:r>
          </a:p>
          <a:p>
            <a:pPr>
              <a:buBlip>
                <a:blip r:embed="rId1"/>
              </a:buBlip>
            </a:pPr>
            <a:r>
              <a:t>Mongolic-speaking: Khitan</a:t>
            </a:r>
          </a:p>
          <a:p>
            <a:pPr>
              <a:buBlip>
                <a:blip r:embed="rId1"/>
              </a:buBlip>
            </a:pPr>
            <a:r>
              <a:t>Tongusic: Jürchens</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title"/>
          </p:nvPr>
        </p:nvSpPr>
        <p:spPr>
          <a:xfrm>
            <a:off x="914399" y="503237"/>
            <a:ext cx="7313615" cy="868363"/>
          </a:xfrm>
          <a:prstGeom prst="rect">
            <a:avLst/>
          </a:prstGeom>
        </p:spPr>
        <p:txBody>
          <a:bodyPr/>
          <a:lstStyle>
            <a:lvl1pPr defTabSz="667385">
              <a:defRPr sz="3360"/>
            </a:lvl1pPr>
          </a:lstStyle>
          <a:p>
            <a:r>
              <a:t>What language(s) did the Mongols speak?</a:t>
            </a:r>
          </a:p>
        </p:txBody>
      </p:sp>
      <p:sp>
        <p:nvSpPr>
          <p:cNvPr id="264" name="Shape 264"/>
          <p:cNvSpPr>
            <a:spLocks noGrp="1"/>
          </p:cNvSpPr>
          <p:nvPr>
            <p:ph type="body" idx="1"/>
          </p:nvPr>
        </p:nvSpPr>
        <p:spPr>
          <a:xfrm>
            <a:off x="914399" y="2100263"/>
            <a:ext cx="7313615" cy="4056063"/>
          </a:xfrm>
          <a:prstGeom prst="rect">
            <a:avLst/>
          </a:prstGeom>
        </p:spPr>
        <p:txBody>
          <a:bodyPr/>
          <a:lstStyle/>
          <a:p>
            <a:pPr>
              <a:buBlip>
                <a:blip r:embed="rId1"/>
              </a:buBlip>
            </a:pPr>
            <a:r>
              <a:t>What language?</a:t>
            </a:r>
          </a:p>
          <a:p>
            <a:pPr>
              <a:buBlip>
                <a:blip r:embed="rId1"/>
              </a:buBlip>
            </a:pPr>
            <a:r>
              <a:t>What script?</a:t>
            </a:r>
          </a:p>
          <a:p>
            <a:pPr>
              <a:buBlip>
                <a:blip r:embed="rId1"/>
              </a:buBlip>
            </a:pPr>
            <a:r>
              <a:t>Got it? Let’s play a game!</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p:cNvSpPr>
          <p:nvPr>
            <p:ph type="title"/>
          </p:nvPr>
        </p:nvSpPr>
        <p:spPr>
          <a:xfrm>
            <a:off x="914399" y="503237"/>
            <a:ext cx="7313615" cy="868363"/>
          </a:xfrm>
          <a:prstGeom prst="rect">
            <a:avLst/>
          </a:prstGeom>
        </p:spPr>
        <p:txBody>
          <a:bodyPr/>
          <a:lstStyle/>
          <a:p/>
        </p:txBody>
      </p:sp>
      <p:pic>
        <p:nvPicPr>
          <p:cNvPr id="267" name="image17.jpeg" descr="art5052283519.jpg"/>
          <p:cNvPicPr>
            <a:picLocks noChangeAspect="1"/>
          </p:cNvPicPr>
          <p:nvPr/>
        </p:nvPicPr>
        <p:blipFill>
          <a:blip r:embed="rId1"/>
          <a:stretch>
            <a:fillRect/>
          </a:stretch>
        </p:blipFill>
        <p:spPr>
          <a:xfrm>
            <a:off x="215956" y="1057828"/>
            <a:ext cx="8667565" cy="4659794"/>
          </a:xfrm>
          <a:prstGeom prst="rect">
            <a:avLst/>
          </a:prstGeom>
          <a:ln w="12700">
            <a:miter lim="400000"/>
            <a:headEnd/>
            <a:tailEnd/>
          </a:ln>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p:cNvSpPr>
          <p:nvPr>
            <p:ph type="title"/>
          </p:nvPr>
        </p:nvSpPr>
        <p:spPr>
          <a:xfrm>
            <a:off x="914399" y="503237"/>
            <a:ext cx="7313615" cy="868363"/>
          </a:xfrm>
          <a:prstGeom prst="rect">
            <a:avLst/>
          </a:prstGeom>
        </p:spPr>
        <p:txBody>
          <a:bodyPr/>
          <a:lstStyle/>
          <a:p/>
        </p:txBody>
      </p:sp>
      <p:pic>
        <p:nvPicPr>
          <p:cNvPr id="270" name="image18.jpeg" descr="IMG_2274.JPG"/>
          <p:cNvPicPr>
            <a:picLocks noChangeAspect="1"/>
          </p:cNvPicPr>
          <p:nvPr/>
        </p:nvPicPr>
        <p:blipFill>
          <a:blip r:embed="rId1"/>
          <a:srcRect l="1259" t="1233" b="60349"/>
          <a:stretch>
            <a:fillRect/>
          </a:stretch>
        </p:blipFill>
        <p:spPr>
          <a:xfrm>
            <a:off x="317500" y="1287058"/>
            <a:ext cx="8533606" cy="4793068"/>
          </a:xfrm>
          <a:prstGeom prst="rect">
            <a:avLst/>
          </a:prstGeom>
          <a:ln w="12700">
            <a:miter lim="400000"/>
            <a:headEnd/>
            <a:tailEnd/>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p:cNvSpPr>
          <p:nvPr>
            <p:ph type="title"/>
          </p:nvPr>
        </p:nvSpPr>
        <p:spPr>
          <a:xfrm>
            <a:off x="914399" y="503237"/>
            <a:ext cx="7313615" cy="868363"/>
          </a:xfrm>
          <a:prstGeom prst="rect">
            <a:avLst/>
          </a:prstGeom>
        </p:spPr>
        <p:txBody>
          <a:bodyPr/>
          <a:lstStyle/>
          <a:p/>
        </p:txBody>
      </p:sp>
      <p:pic>
        <p:nvPicPr>
          <p:cNvPr id="273" name="image19.png" descr="IMG_2277.PNG"/>
          <p:cNvPicPr>
            <a:picLocks noChangeAspect="1"/>
          </p:cNvPicPr>
          <p:nvPr/>
        </p:nvPicPr>
        <p:blipFill>
          <a:blip r:embed="rId1"/>
          <a:stretch>
            <a:fillRect/>
          </a:stretch>
        </p:blipFill>
        <p:spPr>
          <a:xfrm>
            <a:off x="553728" y="2938085"/>
            <a:ext cx="7969120" cy="1286632"/>
          </a:xfrm>
          <a:prstGeom prst="rect">
            <a:avLst/>
          </a:prstGeom>
          <a:ln w="12700">
            <a:miter lim="400000"/>
            <a:headEnd/>
            <a:tailEnd/>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p:cNvSpPr>
          <p:nvPr>
            <p:ph type="title"/>
          </p:nvPr>
        </p:nvSpPr>
        <p:spPr>
          <a:xfrm>
            <a:off x="914399" y="503237"/>
            <a:ext cx="7313615" cy="868363"/>
          </a:xfrm>
          <a:prstGeom prst="rect">
            <a:avLst/>
          </a:prstGeom>
        </p:spPr>
        <p:txBody>
          <a:bodyPr/>
          <a:lstStyle/>
          <a:p/>
        </p:txBody>
      </p:sp>
      <p:pic>
        <p:nvPicPr>
          <p:cNvPr id="276" name="image20.png" descr="IMG_2276.PNG"/>
          <p:cNvPicPr>
            <a:picLocks noChangeAspect="1"/>
          </p:cNvPicPr>
          <p:nvPr/>
        </p:nvPicPr>
        <p:blipFill>
          <a:blip r:embed="rId1"/>
          <a:stretch>
            <a:fillRect/>
          </a:stretch>
        </p:blipFill>
        <p:spPr>
          <a:xfrm>
            <a:off x="874390" y="285750"/>
            <a:ext cx="7355049" cy="6387128"/>
          </a:xfrm>
          <a:prstGeom prst="rect">
            <a:avLst/>
          </a:prstGeom>
          <a:ln w="12700">
            <a:miter lim="400000"/>
            <a:headEnd/>
            <a:tailEnd/>
          </a:ln>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title"/>
          </p:nvPr>
        </p:nvSpPr>
        <p:spPr>
          <a:xfrm>
            <a:off x="914399" y="503237"/>
            <a:ext cx="7313615" cy="868363"/>
          </a:xfrm>
          <a:prstGeom prst="rect">
            <a:avLst/>
          </a:prstGeom>
        </p:spPr>
        <p:txBody>
          <a:bodyPr/>
          <a:lstStyle/>
          <a:p/>
        </p:txBody>
      </p:sp>
      <p:pic>
        <p:nvPicPr>
          <p:cNvPr id="279" name="image21.jpeg" descr="IMG_9578.JPG"/>
          <p:cNvPicPr>
            <a:picLocks noChangeAspect="1"/>
          </p:cNvPicPr>
          <p:nvPr/>
        </p:nvPicPr>
        <p:blipFill>
          <a:blip r:embed="rId1"/>
          <a:srcRect l="1090" r="1090"/>
          <a:stretch>
            <a:fillRect/>
          </a:stretch>
        </p:blipFill>
        <p:spPr>
          <a:xfrm>
            <a:off x="253999" y="1116473"/>
            <a:ext cx="8629521" cy="4785853"/>
          </a:xfrm>
          <a:prstGeom prst="rect">
            <a:avLst/>
          </a:prstGeom>
          <a:ln w="12700">
            <a:miter lim="400000"/>
            <a:headEnd/>
            <a:tailEnd/>
          </a:ln>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title"/>
          </p:nvPr>
        </p:nvSpPr>
        <p:spPr>
          <a:xfrm>
            <a:off x="914399" y="503237"/>
            <a:ext cx="7313615" cy="868363"/>
          </a:xfrm>
          <a:prstGeom prst="rect">
            <a:avLst/>
          </a:prstGeom>
        </p:spPr>
        <p:txBody>
          <a:bodyPr/>
          <a:lstStyle/>
          <a:p/>
        </p:txBody>
      </p:sp>
      <p:pic>
        <p:nvPicPr>
          <p:cNvPr id="282" name="image22.jpeg" descr="IMG_9577.JPG"/>
          <p:cNvPicPr>
            <a:picLocks noChangeAspect="1"/>
          </p:cNvPicPr>
          <p:nvPr/>
        </p:nvPicPr>
        <p:blipFill>
          <a:blip r:embed="rId1"/>
          <a:stretch>
            <a:fillRect/>
          </a:stretch>
        </p:blipFill>
        <p:spPr>
          <a:xfrm>
            <a:off x="2476060" y="328611"/>
            <a:ext cx="4798671" cy="6182462"/>
          </a:xfrm>
          <a:prstGeom prst="rect">
            <a:avLst/>
          </a:prstGeom>
          <a:ln w="12700">
            <a:miter lim="400000"/>
            <a:headEnd/>
            <a:tailEnd/>
          </a:ln>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title"/>
          </p:nvPr>
        </p:nvSpPr>
        <p:spPr>
          <a:xfrm>
            <a:off x="914399" y="503237"/>
            <a:ext cx="7313615" cy="868363"/>
          </a:xfrm>
          <a:prstGeom prst="rect">
            <a:avLst/>
          </a:prstGeom>
        </p:spPr>
        <p:txBody>
          <a:bodyPr/>
          <a:lstStyle/>
          <a:p/>
        </p:txBody>
      </p:sp>
      <p:pic>
        <p:nvPicPr>
          <p:cNvPr id="285" name="image23.jpeg" descr="FullSizeRender.jpg"/>
          <p:cNvPicPr>
            <a:picLocks noChangeAspect="1"/>
          </p:cNvPicPr>
          <p:nvPr/>
        </p:nvPicPr>
        <p:blipFill>
          <a:blip r:embed="rId1"/>
          <a:stretch>
            <a:fillRect/>
          </a:stretch>
        </p:blipFill>
        <p:spPr>
          <a:xfrm>
            <a:off x="2102392" y="233363"/>
            <a:ext cx="4854713" cy="6473879"/>
          </a:xfrm>
          <a:prstGeom prst="rect">
            <a:avLst/>
          </a:prstGeom>
          <a:ln w="12700">
            <a:miter lim="400000"/>
            <a:headEnd/>
            <a:tailEnd/>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title"/>
          </p:nvPr>
        </p:nvSpPr>
        <p:spPr>
          <a:xfrm>
            <a:off x="914400" y="609601"/>
            <a:ext cx="7832725" cy="868363"/>
          </a:xfrm>
          <a:prstGeom prst="rect">
            <a:avLst/>
          </a:prstGeom>
        </p:spPr>
        <p:txBody>
          <a:bodyPr/>
          <a:lstStyle/>
          <a:p>
            <a:r>
              <a:t>There was once a story…</a:t>
            </a:r>
          </a:p>
        </p:txBody>
      </p:sp>
      <p:pic>
        <p:nvPicPr>
          <p:cNvPr id="230" name="image13.jpeg" descr="VoyagesOfRabbanBarSauma.jpg"/>
          <p:cNvPicPr>
            <a:picLocks noChangeAspect="1"/>
          </p:cNvPicPr>
          <p:nvPr/>
        </p:nvPicPr>
        <p:blipFill>
          <a:blip r:embed="rId1"/>
          <a:stretch>
            <a:fillRect/>
          </a:stretch>
        </p:blipFill>
        <p:spPr>
          <a:xfrm>
            <a:off x="-5735" y="1913262"/>
            <a:ext cx="9149735" cy="4203760"/>
          </a:xfrm>
          <a:prstGeom prst="rect">
            <a:avLst/>
          </a:prstGeom>
          <a:ln w="12700">
            <a:miter lim="400000"/>
            <a:headEnd/>
            <a:tailEnd/>
          </a:ln>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image24.jpeg" descr="IMG_9550.JPG"/>
          <p:cNvPicPr>
            <a:picLocks noChangeAspect="1"/>
          </p:cNvPicPr>
          <p:nvPr/>
        </p:nvPicPr>
        <p:blipFill>
          <a:blip r:embed="rId1"/>
          <a:stretch>
            <a:fillRect/>
          </a:stretch>
        </p:blipFill>
        <p:spPr>
          <a:xfrm>
            <a:off x="796692" y="762277"/>
            <a:ext cx="7488444" cy="5616299"/>
          </a:xfrm>
          <a:prstGeom prst="rect">
            <a:avLst/>
          </a:prstGeom>
          <a:ln w="12700">
            <a:miter lim="400000"/>
            <a:headEnd/>
            <a:tailEnd/>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p:cNvSpPr>
          <p:nvPr>
            <p:ph type="title"/>
          </p:nvPr>
        </p:nvSpPr>
        <p:spPr>
          <a:xfrm>
            <a:off x="914399" y="503237"/>
            <a:ext cx="7313615" cy="868363"/>
          </a:xfrm>
          <a:prstGeom prst="rect">
            <a:avLst/>
          </a:prstGeom>
        </p:spPr>
        <p:txBody>
          <a:bodyPr/>
          <a:lstStyle/>
          <a:p/>
        </p:txBody>
      </p:sp>
      <p:pic>
        <p:nvPicPr>
          <p:cNvPr id="290" name="image25.jpeg" descr="Nova_N_176_folio_9.jpg"/>
          <p:cNvPicPr>
            <a:picLocks noChangeAspect="1"/>
          </p:cNvPicPr>
          <p:nvPr/>
        </p:nvPicPr>
        <p:blipFill>
          <a:blip r:embed="rId1"/>
          <a:stretch>
            <a:fillRect/>
          </a:stretch>
        </p:blipFill>
        <p:spPr>
          <a:xfrm>
            <a:off x="2298421" y="280235"/>
            <a:ext cx="5168233" cy="6577766"/>
          </a:xfrm>
          <a:prstGeom prst="rect">
            <a:avLst/>
          </a:prstGeom>
          <a:ln w="12700">
            <a:miter lim="400000"/>
            <a:headEnd/>
            <a:tailEnd/>
          </a:ln>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p:cNvSpPr>
          <p:nvPr>
            <p:ph type="title"/>
          </p:nvPr>
        </p:nvSpPr>
        <p:spPr>
          <a:xfrm>
            <a:off x="914399" y="503237"/>
            <a:ext cx="7313615" cy="868363"/>
          </a:xfrm>
          <a:prstGeom prst="rect">
            <a:avLst/>
          </a:prstGeom>
        </p:spPr>
        <p:txBody>
          <a:bodyPr/>
          <a:lstStyle/>
          <a:p/>
        </p:txBody>
      </p:sp>
      <p:pic>
        <p:nvPicPr>
          <p:cNvPr id="293" name="image26.jpeg" descr="IMG_9575.JPG"/>
          <p:cNvPicPr>
            <a:picLocks noChangeAspect="1"/>
          </p:cNvPicPr>
          <p:nvPr/>
        </p:nvPicPr>
        <p:blipFill>
          <a:blip r:embed="rId1"/>
          <a:stretch>
            <a:fillRect/>
          </a:stretch>
        </p:blipFill>
        <p:spPr>
          <a:xfrm>
            <a:off x="1979123" y="1000125"/>
            <a:ext cx="5205228" cy="4918075"/>
          </a:xfrm>
          <a:prstGeom prst="rect">
            <a:avLst/>
          </a:prstGeom>
          <a:ln w="12700">
            <a:miter lim="400000"/>
            <a:headEnd/>
            <a:tailEnd/>
          </a:ln>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p:cNvSpPr>
          <p:nvPr>
            <p:ph type="title"/>
          </p:nvPr>
        </p:nvSpPr>
        <p:spPr>
          <a:prstGeom prst="rect">
            <a:avLst/>
          </a:prstGeom>
        </p:spPr>
        <p:txBody>
          <a:bodyPr/>
          <a:lstStyle/>
          <a:p>
            <a:r>
              <a:t>So, briefly summarise... </a:t>
            </a:r>
          </a:p>
        </p:txBody>
      </p:sp>
      <p:sp>
        <p:nvSpPr>
          <p:cNvPr id="296" name="Shape 296"/>
          <p:cNvSpPr>
            <a:spLocks noGrp="1"/>
          </p:cNvSpPr>
          <p:nvPr>
            <p:ph type="body" sz="half" idx="1"/>
          </p:nvPr>
        </p:nvSpPr>
        <p:spPr>
          <a:xfrm>
            <a:off x="914400" y="1464629"/>
            <a:ext cx="3566160" cy="4056063"/>
          </a:xfrm>
          <a:prstGeom prst="rect">
            <a:avLst/>
          </a:prstGeom>
        </p:spPr>
        <p:txBody>
          <a:bodyPr/>
          <a:lstStyle/>
          <a:p>
            <a:pPr>
              <a:buBlip>
                <a:blip r:embed="rId1"/>
              </a:buBlip>
              <a:defRPr b="1"/>
            </a:pPr>
            <a:r>
              <a:t>Languages</a:t>
            </a:r>
          </a:p>
          <a:p>
            <a:pPr>
              <a:buBlip>
                <a:blip r:embed="rId1"/>
              </a:buBlip>
            </a:pPr>
            <a:r>
              <a:t>Altaic &gt; Turkic, Mongolic, Tungusic</a:t>
            </a:r>
          </a:p>
          <a:p>
            <a:pPr>
              <a:buBlip>
                <a:blip r:embed="rId1"/>
              </a:buBlip>
            </a:pPr>
            <a:r>
              <a:t>Uralic</a:t>
            </a:r>
          </a:p>
          <a:p>
            <a:pPr>
              <a:buBlip>
                <a:blip r:embed="rId1"/>
              </a:buBlip>
            </a:pPr>
            <a:r>
              <a:t>Indo-European &gt; Iranian</a:t>
            </a:r>
          </a:p>
          <a:p>
            <a:pPr>
              <a:buBlip>
                <a:blip r:embed="rId1"/>
              </a:buBlip>
            </a:pPr>
            <a:r>
              <a:t>Afro-Asiatic &gt; Semitic</a:t>
            </a:r>
          </a:p>
          <a:p>
            <a:pPr>
              <a:buBlip>
                <a:blip r:embed="rId1"/>
              </a:buBlip>
            </a:pPr>
            <a:r>
              <a:t>Sino-Tibetan </a:t>
            </a:r>
          </a:p>
        </p:txBody>
      </p:sp>
      <p:sp>
        <p:nvSpPr>
          <p:cNvPr id="297" name="Shape 297"/>
          <p:cNvSpPr/>
          <p:nvPr/>
        </p:nvSpPr>
        <p:spPr>
          <a:xfrm>
            <a:off x="4869502" y="1453834"/>
            <a:ext cx="3949066" cy="5059167"/>
          </a:xfrm>
          <a:prstGeom prst="rect">
            <a:avLst/>
          </a:prstGeom>
          <a:ln w="12700">
            <a:miter lim="400000"/>
          </a:ln>
        </p:spPr>
        <p:txBody>
          <a:bodyPr lIns="45719" rIns="45719">
            <a:normAutofit/>
          </a:bodyPr>
          <a:lstStyle/>
          <a:p>
            <a:pPr marL="463550" indent="-463550">
              <a:spcBef>
                <a:spcPts val="2000"/>
              </a:spcBef>
              <a:buSzPct val="90000"/>
              <a:buBlip>
                <a:blip r:embed="rId1"/>
              </a:buBlip>
              <a:defRPr sz="2200" b="1"/>
            </a:pPr>
            <a:r>
              <a:t>Scripts</a:t>
            </a:r>
          </a:p>
          <a:p>
            <a:pPr marL="463550" indent="-463550">
              <a:spcBef>
                <a:spcPts val="2000"/>
              </a:spcBef>
              <a:buSzPct val="90000"/>
              <a:buBlip>
                <a:blip r:embed="rId1"/>
              </a:buBlip>
              <a:defRPr sz="2200"/>
            </a:pPr>
            <a:r>
              <a:t>Phoenician &gt; Aramaic &gt; Syriac &gt; Sogdian &gt; Old Uyghur &gt; Classical Mongolian &gt; Manchu</a:t>
            </a:r>
          </a:p>
          <a:p>
            <a:pPr marL="463550" indent="-463550">
              <a:spcBef>
                <a:spcPts val="2000"/>
              </a:spcBef>
              <a:buSzPct val="90000"/>
              <a:buBlip>
                <a:blip r:embed="rId1"/>
              </a:buBlip>
              <a:defRPr sz="2200"/>
            </a:pPr>
            <a:r>
              <a:t>Phoenician &gt; Aramaic &gt; Arabic</a:t>
            </a:r>
          </a:p>
          <a:p>
            <a:pPr marL="463550" indent="-463550">
              <a:spcBef>
                <a:spcPts val="2000"/>
              </a:spcBef>
              <a:buSzPct val="90000"/>
              <a:buBlip>
                <a:blip r:embed="rId1"/>
              </a:buBlip>
              <a:defRPr sz="2200"/>
            </a:pPr>
            <a:r>
              <a:t>Phoenician &gt; Greek &gt; Latin &amp; Cyrillic </a:t>
            </a:r>
          </a:p>
          <a:p>
            <a:pPr marL="463550" indent="-463550">
              <a:spcBef>
                <a:spcPts val="2000"/>
              </a:spcBef>
              <a:buSzPct val="90000"/>
              <a:buBlip>
                <a:blip r:embed="rId1"/>
              </a:buBlip>
              <a:defRPr sz="2200"/>
            </a:pPr>
            <a:r>
              <a:t>Phoenician &gt; Aramaic &gt; Brahmi &gt; Gupta &gt; Siddham &gt; Tibetan &gt; 'Phags-pa &gt;? Hangul</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p:cNvSpPr>
          <p:nvPr>
            <p:ph type="title"/>
          </p:nvPr>
        </p:nvSpPr>
        <p:spPr>
          <a:xfrm>
            <a:off x="915034" y="367347"/>
            <a:ext cx="7313615" cy="868363"/>
          </a:xfrm>
          <a:prstGeom prst="rect">
            <a:avLst/>
          </a:prstGeom>
        </p:spPr>
        <p:txBody>
          <a:bodyPr/>
          <a:lstStyle/>
          <a:p>
            <a:r>
              <a:t>Religious Beliefs</a:t>
            </a:r>
          </a:p>
        </p:txBody>
      </p:sp>
      <p:sp>
        <p:nvSpPr>
          <p:cNvPr id="300" name="Shape 300"/>
          <p:cNvSpPr>
            <a:spLocks noGrp="1"/>
          </p:cNvSpPr>
          <p:nvPr>
            <p:ph type="body" idx="1"/>
          </p:nvPr>
        </p:nvSpPr>
        <p:spPr>
          <a:xfrm>
            <a:off x="915034" y="1235393"/>
            <a:ext cx="7313615" cy="4932444"/>
          </a:xfrm>
          <a:prstGeom prst="rect">
            <a:avLst/>
          </a:prstGeom>
        </p:spPr>
        <p:txBody>
          <a:bodyPr/>
          <a:lstStyle/>
          <a:p>
            <a:pPr marL="459105" indent="-459105" defTabSz="904875">
              <a:spcBef>
                <a:spcPts val="1900"/>
              </a:spcBef>
              <a:buBlip>
                <a:blip r:embed="rId1"/>
              </a:buBlip>
              <a:defRPr sz="2375"/>
            </a:pPr>
            <a:r>
              <a:t>Religious tolerance! (Contrast to post-Mongol period)</a:t>
            </a:r>
          </a:p>
          <a:p>
            <a:pPr marL="459105" indent="-459105" defTabSz="904875">
              <a:spcBef>
                <a:spcPts val="1900"/>
              </a:spcBef>
              <a:buBlip>
                <a:blip r:embed="rId1"/>
              </a:buBlip>
              <a:defRPr sz="2375"/>
            </a:pPr>
            <a:r>
              <a:t>Shamanism </a:t>
            </a:r>
          </a:p>
          <a:p>
            <a:pPr marL="459105" indent="-459105" defTabSz="904875">
              <a:spcBef>
                <a:spcPts val="1900"/>
              </a:spcBef>
              <a:buBlip>
                <a:blip r:embed="rId1"/>
              </a:buBlip>
              <a:defRPr sz="2375"/>
            </a:pPr>
            <a:r>
              <a:t>Buddhism (Mahayana, Tibetan)</a:t>
            </a:r>
          </a:p>
          <a:p>
            <a:pPr marL="459105" indent="-459105" defTabSz="904875">
              <a:spcBef>
                <a:spcPts val="1900"/>
              </a:spcBef>
              <a:buBlip>
                <a:blip r:embed="rId1"/>
              </a:buBlip>
              <a:defRPr sz="2375"/>
            </a:pPr>
            <a:r>
              <a:t>Chinese Religions: Confucianism, Taoism, etc.</a:t>
            </a:r>
          </a:p>
          <a:p>
            <a:pPr marL="459105" indent="-459105" defTabSz="904875">
              <a:spcBef>
                <a:spcPts val="1900"/>
              </a:spcBef>
              <a:buBlip>
                <a:blip r:embed="rId1"/>
              </a:buBlip>
              <a:defRPr sz="2375"/>
            </a:pPr>
            <a:r>
              <a:t>Manichaeism </a:t>
            </a:r>
          </a:p>
          <a:p>
            <a:pPr marL="459105" indent="-459105" defTabSz="904875">
              <a:spcBef>
                <a:spcPts val="1900"/>
              </a:spcBef>
              <a:buBlip>
                <a:blip r:embed="rId1"/>
              </a:buBlip>
              <a:defRPr sz="2375"/>
            </a:pPr>
            <a:r>
              <a:t>Zoroastrianism ? </a:t>
            </a:r>
          </a:p>
          <a:p>
            <a:pPr marL="459105" indent="-459105" defTabSz="904875">
              <a:spcBef>
                <a:spcPts val="1900"/>
              </a:spcBef>
              <a:buBlip>
                <a:blip r:embed="rId1"/>
              </a:buBlip>
              <a:defRPr sz="2375"/>
            </a:pPr>
            <a:r>
              <a:t>Islam (Sunni, Shia – Twelver, Ismailis)</a:t>
            </a:r>
          </a:p>
          <a:p>
            <a:pPr marL="459105" indent="-459105" defTabSz="904875">
              <a:spcBef>
                <a:spcPts val="1900"/>
              </a:spcBef>
              <a:buBlip>
                <a:blip r:embed="rId1"/>
              </a:buBlip>
              <a:defRPr sz="2375"/>
            </a:pPr>
            <a:r>
              <a:t>Christianity (Nestorian, Armenian, West Syriac, Catholic, Orthodox)</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p:cNvSpPr>
          <p:nvPr>
            <p:ph type="title"/>
          </p:nvPr>
        </p:nvSpPr>
        <p:spPr>
          <a:xfrm>
            <a:off x="914399" y="503237"/>
            <a:ext cx="7313615" cy="868363"/>
          </a:xfrm>
          <a:prstGeom prst="rect">
            <a:avLst/>
          </a:prstGeom>
        </p:spPr>
        <p:txBody>
          <a:bodyPr/>
          <a:lstStyle/>
          <a:p/>
        </p:txBody>
      </p:sp>
      <p:pic>
        <p:nvPicPr>
          <p:cNvPr id="303" name="image43.jpeg" descr="IMG_9509.JPG"/>
          <p:cNvPicPr>
            <a:picLocks noChangeAspect="1"/>
          </p:cNvPicPr>
          <p:nvPr/>
        </p:nvPicPr>
        <p:blipFill>
          <a:blip r:embed="rId1"/>
          <a:stretch>
            <a:fillRect/>
          </a:stretch>
        </p:blipFill>
        <p:spPr>
          <a:xfrm>
            <a:off x="1009987" y="673298"/>
            <a:ext cx="7124079" cy="5511413"/>
          </a:xfrm>
          <a:prstGeom prst="rect">
            <a:avLst/>
          </a:prstGeom>
          <a:ln w="12700">
            <a:miter lim="400000"/>
            <a:headEnd/>
            <a:tailEnd/>
          </a:ln>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p:cNvSpPr>
          <p:nvPr>
            <p:ph type="title"/>
          </p:nvPr>
        </p:nvSpPr>
        <p:spPr>
          <a:xfrm>
            <a:off x="914399" y="503237"/>
            <a:ext cx="7313615" cy="868363"/>
          </a:xfrm>
          <a:prstGeom prst="rect">
            <a:avLst/>
          </a:prstGeom>
        </p:spPr>
        <p:txBody>
          <a:bodyPr/>
          <a:lstStyle/>
          <a:p/>
        </p:txBody>
      </p:sp>
      <p:pic>
        <p:nvPicPr>
          <p:cNvPr id="306" name="image44.jpeg" descr="FullSizeRender.jpg"/>
          <p:cNvPicPr>
            <a:picLocks noChangeAspect="1"/>
          </p:cNvPicPr>
          <p:nvPr/>
        </p:nvPicPr>
        <p:blipFill>
          <a:blip r:embed="rId1"/>
          <a:stretch>
            <a:fillRect/>
          </a:stretch>
        </p:blipFill>
        <p:spPr>
          <a:xfrm>
            <a:off x="2500490" y="64293"/>
            <a:ext cx="4143269" cy="6729574"/>
          </a:xfrm>
          <a:prstGeom prst="rect">
            <a:avLst/>
          </a:prstGeom>
          <a:ln w="12700">
            <a:miter lim="400000"/>
            <a:headEnd/>
            <a:tailEnd/>
          </a:ln>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p:cNvSpPr>
          <p:nvPr>
            <p:ph type="title"/>
          </p:nvPr>
        </p:nvSpPr>
        <p:spPr>
          <a:xfrm>
            <a:off x="914399" y="503237"/>
            <a:ext cx="7313615" cy="868363"/>
          </a:xfrm>
          <a:prstGeom prst="rect">
            <a:avLst/>
          </a:prstGeom>
        </p:spPr>
        <p:txBody>
          <a:bodyPr/>
          <a:lstStyle/>
          <a:p/>
        </p:txBody>
      </p:sp>
      <p:pic>
        <p:nvPicPr>
          <p:cNvPr id="309" name="image27.png" descr="IMG_9354.PNG"/>
          <p:cNvPicPr>
            <a:picLocks noChangeAspect="1"/>
          </p:cNvPicPr>
          <p:nvPr/>
        </p:nvPicPr>
        <p:blipFill>
          <a:blip r:embed="rId1"/>
          <a:stretch>
            <a:fillRect/>
          </a:stretch>
        </p:blipFill>
        <p:spPr>
          <a:xfrm>
            <a:off x="381000" y="2113221"/>
            <a:ext cx="8502520" cy="2640539"/>
          </a:xfrm>
          <a:prstGeom prst="rect">
            <a:avLst/>
          </a:prstGeom>
          <a:ln w="12700">
            <a:miter lim="400000"/>
            <a:headEnd/>
            <a:tailEnd/>
          </a:ln>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title"/>
          </p:nvPr>
        </p:nvSpPr>
        <p:spPr>
          <a:xfrm>
            <a:off x="210609" y="325267"/>
            <a:ext cx="8722783" cy="1208125"/>
          </a:xfrm>
          <a:prstGeom prst="rect">
            <a:avLst/>
          </a:prstGeom>
        </p:spPr>
        <p:txBody>
          <a:bodyPr/>
          <a:lstStyle/>
          <a:p>
            <a:pPr defTabSz="777240">
              <a:defRPr sz="3910"/>
            </a:pPr>
            <a:r>
              <a:t>Before the Deluge:</a:t>
            </a:r>
            <a:br/>
            <a:r>
              <a:t>Eurasia before the Mongols</a:t>
            </a:r>
          </a:p>
        </p:txBody>
      </p:sp>
      <p:sp>
        <p:nvSpPr>
          <p:cNvPr id="312" name="Shape 312"/>
          <p:cNvSpPr>
            <a:spLocks noGrp="1"/>
          </p:cNvSpPr>
          <p:nvPr>
            <p:ph type="body" idx="1"/>
          </p:nvPr>
        </p:nvSpPr>
        <p:spPr>
          <a:xfrm>
            <a:off x="914399" y="1735138"/>
            <a:ext cx="7313615" cy="4805363"/>
          </a:xfrm>
          <a:prstGeom prst="rect">
            <a:avLst/>
          </a:prstGeom>
        </p:spPr>
        <p:txBody>
          <a:bodyPr/>
          <a:lstStyle/>
          <a:p>
            <a:pPr>
              <a:buBlip>
                <a:blip r:embed="rId1"/>
              </a:buBlip>
            </a:pPr>
            <a:r>
              <a:t>Southern Song</a:t>
            </a:r>
          </a:p>
          <a:p>
            <a:pPr>
              <a:buBlip>
                <a:blip r:embed="rId1"/>
              </a:buBlip>
            </a:pPr>
            <a:r>
              <a:t>Jin</a:t>
            </a:r>
          </a:p>
          <a:p>
            <a:pPr>
              <a:buBlip>
                <a:blip r:embed="rId1"/>
              </a:buBlip>
            </a:pPr>
            <a:r>
              <a:t>Xi Xia = Tangut</a:t>
            </a:r>
          </a:p>
          <a:p>
            <a:pPr>
              <a:buBlip>
                <a:blip r:embed="rId1"/>
              </a:buBlip>
            </a:pPr>
            <a:r>
              <a:t>Uyghur Kingdom of Kocho</a:t>
            </a:r>
          </a:p>
          <a:p>
            <a:pPr>
              <a:buBlip>
                <a:blip r:embed="rId1"/>
              </a:buBlip>
            </a:pPr>
            <a:r>
              <a:t>Liao &gt; Xi Liao = Qara-Khitai (Китай; Prester John)</a:t>
            </a:r>
          </a:p>
          <a:p>
            <a:pPr>
              <a:buBlip>
                <a:blip r:embed="rId1"/>
              </a:buBlip>
            </a:pPr>
            <a:r>
              <a:t>Tibet</a:t>
            </a:r>
          </a:p>
          <a:p>
            <a:pPr>
              <a:buBlip>
                <a:blip r:embed="rId1"/>
              </a:buBlip>
            </a:pPr>
            <a:r>
              <a:t>Dar al-Islam: Caliphate (nominal), Chorasmia, Ghurids, remnants of Karakhanids &amp; Seljuks, etc.</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title"/>
          </p:nvPr>
        </p:nvSpPr>
        <p:spPr>
          <a:xfrm>
            <a:off x="915193" y="352232"/>
            <a:ext cx="7313614" cy="868363"/>
          </a:xfrm>
          <a:prstGeom prst="rect">
            <a:avLst/>
          </a:prstGeom>
        </p:spPr>
        <p:txBody>
          <a:bodyPr/>
          <a:lstStyle/>
          <a:p>
            <a:r>
              <a:t>Central Eurasia ca. 1200</a:t>
            </a:r>
          </a:p>
        </p:txBody>
      </p:sp>
      <p:pic>
        <p:nvPicPr>
          <p:cNvPr id="315" name="image28.jpeg" descr="FullSizeRender.jpg"/>
          <p:cNvPicPr>
            <a:picLocks noChangeAspect="1"/>
          </p:cNvPicPr>
          <p:nvPr/>
        </p:nvPicPr>
        <p:blipFill>
          <a:blip r:embed="rId1"/>
          <a:srcRect l="5906" r="5906"/>
          <a:stretch>
            <a:fillRect/>
          </a:stretch>
        </p:blipFill>
        <p:spPr>
          <a:xfrm>
            <a:off x="0" y="1454700"/>
            <a:ext cx="9144000" cy="5071179"/>
          </a:xfrm>
          <a:prstGeom prst="rect">
            <a:avLst/>
          </a:prstGeom>
          <a:ln w="12700">
            <a:miter lim="400000"/>
            <a:headEnd/>
            <a:tailEnd/>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ctrTitle"/>
          </p:nvPr>
        </p:nvSpPr>
        <p:spPr>
          <a:xfrm>
            <a:off x="1809750" y="3124200"/>
            <a:ext cx="7223125" cy="1717675"/>
          </a:xfrm>
          <a:prstGeom prst="rect">
            <a:avLst/>
          </a:prstGeom>
        </p:spPr>
        <p:txBody>
          <a:bodyPr/>
          <a:lstStyle/>
          <a:p>
            <a:r>
              <a:t>蒙古帝国：最后的游牧帝国</a:t>
            </a:r>
          </a:p>
        </p:txBody>
      </p:sp>
      <p:sp>
        <p:nvSpPr>
          <p:cNvPr id="233" name="Shape 233"/>
          <p:cNvSpPr>
            <a:spLocks noGrp="1"/>
          </p:cNvSpPr>
          <p:nvPr>
            <p:ph type="subTitle" sz="quarter" idx="1"/>
          </p:nvPr>
        </p:nvSpPr>
        <p:spPr>
          <a:xfrm>
            <a:off x="1809750" y="5056632"/>
            <a:ext cx="6477001" cy="1174089"/>
          </a:xfrm>
          <a:prstGeom prst="rect">
            <a:avLst/>
          </a:prstGeom>
        </p:spPr>
        <p:txBody>
          <a:bodyPr/>
          <a:lstStyle/>
          <a:p>
            <a:r>
              <a:t>孙鉴远</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p:cNvSpPr>
          <p:nvPr>
            <p:ph type="title"/>
          </p:nvPr>
        </p:nvSpPr>
        <p:spPr>
          <a:prstGeom prst="rect">
            <a:avLst/>
          </a:prstGeom>
        </p:spPr>
        <p:txBody>
          <a:bodyPr/>
          <a:lstStyle/>
          <a:p>
            <a:r>
              <a:t>II. The Mongol Empire</a:t>
            </a:r>
          </a:p>
        </p:txBody>
      </p:sp>
      <p:sp>
        <p:nvSpPr>
          <p:cNvPr id="318" name="Shape 318"/>
          <p:cNvSpPr>
            <a:spLocks noGrp="1"/>
          </p:cNvSpPr>
          <p:nvPr>
            <p:ph type="body" sz="quarter" idx="1"/>
          </p:nvPr>
        </p:nvSpPr>
        <p:spPr>
          <a:prstGeom prst="rect">
            <a:avLst/>
          </a:prstGeom>
        </p:spPr>
        <p:txBody>
          <a:bodyPr/>
          <a:lstStyle/>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p:cNvSpPr>
          <p:nvPr>
            <p:ph type="title"/>
          </p:nvPr>
        </p:nvSpPr>
        <p:spPr>
          <a:xfrm>
            <a:off x="5017546" y="1524000"/>
            <a:ext cx="3566160" cy="1162050"/>
          </a:xfrm>
          <a:prstGeom prst="rect">
            <a:avLst/>
          </a:prstGeom>
        </p:spPr>
        <p:txBody>
          <a:bodyPr/>
          <a:lstStyle/>
          <a:p>
            <a:r>
              <a:t>The Mongol Conquest</a:t>
            </a:r>
          </a:p>
        </p:txBody>
      </p:sp>
      <p:sp>
        <p:nvSpPr>
          <p:cNvPr id="321" name="Shape 321"/>
          <p:cNvSpPr>
            <a:spLocks noGrp="1"/>
          </p:cNvSpPr>
          <p:nvPr>
            <p:ph type="body" sz="quarter" idx="1"/>
          </p:nvPr>
        </p:nvSpPr>
        <p:spPr>
          <a:xfrm>
            <a:off x="5017544" y="2699982"/>
            <a:ext cx="3566160" cy="2163172"/>
          </a:xfrm>
          <a:prstGeom prst="rect">
            <a:avLst/>
          </a:prstGeom>
        </p:spPr>
        <p:txBody>
          <a:bodyPr/>
          <a:lstStyle>
            <a:lvl1pPr>
              <a:defRPr sz="2800"/>
            </a:lvl1pPr>
          </a:lstStyle>
          <a:p>
            <a:r>
              <a:t>“There is no better place for an anemy of our nation than the grave.”</a:t>
            </a:r>
          </a:p>
        </p:txBody>
      </p:sp>
      <p:grpSp>
        <p:nvGrpSpPr>
          <p:cNvPr id="324" name="Group 324" descr="FullSizeRender.jpg"/>
          <p:cNvGrpSpPr/>
          <p:nvPr/>
        </p:nvGrpSpPr>
        <p:grpSpPr>
          <a:xfrm>
            <a:off x="759147" y="1238016"/>
            <a:ext cx="3649019" cy="3742206"/>
            <a:chOff x="0" y="0"/>
            <a:chExt cx="3649017" cy="3742205"/>
          </a:xfrm>
        </p:grpSpPr>
        <p:sp>
          <p:nvSpPr>
            <p:cNvPr id="322" name="Shape 322"/>
            <p:cNvSpPr/>
            <p:nvPr/>
          </p:nvSpPr>
          <p:spPr>
            <a:xfrm rot="21421631">
              <a:off x="90164" y="87546"/>
              <a:ext cx="3468688" cy="3567113"/>
            </a:xfrm>
            <a:prstGeom prst="rect">
              <a:avLst/>
            </a:prstGeom>
            <a:solidFill>
              <a:srgbClr val="D9D9D9"/>
            </a:solidFill>
            <a:ln w="12700" cap="flat">
              <a:noFill/>
              <a:miter lim="400000"/>
            </a:ln>
            <a:effectLst/>
          </p:spPr>
          <p:txBody>
            <a:bodyPr wrap="square" lIns="45719" tIns="45719" rIns="45719" bIns="45719" numCol="1" anchor="ctr">
              <a:noAutofit/>
            </a:bodyPr>
            <a:lstStyle/>
            <a:p/>
          </p:txBody>
        </p:sp>
        <p:pic>
          <p:nvPicPr>
            <p:cNvPr id="323" name="image29.png"/>
            <p:cNvPicPr>
              <a:picLocks noChangeAspect="1"/>
            </p:cNvPicPr>
            <p:nvPr/>
          </p:nvPicPr>
          <p:blipFill>
            <a:blip r:embed="rId1"/>
            <a:srcRect t="1701" b="1700"/>
            <a:stretch>
              <a:fillRect/>
            </a:stretch>
          </p:blipFill>
          <p:spPr>
            <a:xfrm rot="21421631">
              <a:off x="90164" y="87546"/>
              <a:ext cx="3468688" cy="3567113"/>
            </a:xfrm>
            <a:prstGeom prst="rect">
              <a:avLst/>
            </a:prstGeom>
            <a:ln w="12700" cap="flat">
              <a:noFill/>
              <a:miter lim="400000"/>
              <a:headEnd/>
              <a:tailEnd/>
            </a:ln>
            <a:effectLst/>
          </p:spPr>
        </p:pic>
      </p:gr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p:cNvSpPr>
          <p:nvPr>
            <p:ph type="title"/>
          </p:nvPr>
        </p:nvSpPr>
        <p:spPr>
          <a:xfrm>
            <a:off x="666750" y="281940"/>
            <a:ext cx="8188325" cy="1176020"/>
          </a:xfrm>
          <a:prstGeom prst="rect">
            <a:avLst/>
          </a:prstGeom>
        </p:spPr>
        <p:txBody>
          <a:bodyPr>
            <a:normAutofit fontScale="90000"/>
          </a:bodyPr>
          <a:lstStyle/>
          <a:p>
            <a:pPr defTabSz="767715">
              <a:defRPr sz="3865"/>
            </a:pPr>
            <a:r>
              <a:t>Genghis Khan's Enthronement</a:t>
            </a:r>
          </a:p>
          <a:p>
            <a:pPr defTabSz="767715">
              <a:defRPr sz="3865"/>
            </a:pPr>
            <a:r>
              <a:t>Quriltai of 1206</a:t>
            </a:r>
          </a:p>
        </p:txBody>
      </p:sp>
      <p:sp>
        <p:nvSpPr>
          <p:cNvPr id="327" name="Shape 327"/>
          <p:cNvSpPr>
            <a:spLocks noGrp="1"/>
          </p:cNvSpPr>
          <p:nvPr>
            <p:ph type="body" idx="1"/>
          </p:nvPr>
        </p:nvSpPr>
        <p:spPr>
          <a:prstGeom prst="rect">
            <a:avLst/>
          </a:prstGeom>
        </p:spPr>
        <p:txBody>
          <a:bodyPr/>
          <a:lstStyle/>
          <a:p>
            <a:pPr>
              <a:buBlip>
                <a:blip r:embed="rId1"/>
              </a:buBlip>
            </a:pPr>
          </a:p>
        </p:txBody>
      </p:sp>
      <p:pic>
        <p:nvPicPr>
          <p:cNvPr id="328" name="47E8FFBA-CF76-46A9-B408-34A0CE957424-L0-001.jpeg"/>
          <p:cNvPicPr>
            <a:picLocks noChangeAspect="1"/>
          </p:cNvPicPr>
          <p:nvPr/>
        </p:nvPicPr>
        <p:blipFill>
          <a:blip r:embed="rId2"/>
          <a:stretch>
            <a:fillRect/>
          </a:stretch>
        </p:blipFill>
        <p:spPr>
          <a:xfrm>
            <a:off x="2501900" y="1610414"/>
            <a:ext cx="4140200" cy="5080001"/>
          </a:xfrm>
          <a:prstGeom prst="rect">
            <a:avLst/>
          </a:prstGeom>
          <a:ln w="12700">
            <a:miter lim="400000"/>
            <a:headEnd/>
            <a:tailEnd/>
          </a:ln>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p:cNvSpPr>
          <p:nvPr>
            <p:ph type="title"/>
          </p:nvPr>
        </p:nvSpPr>
        <p:spPr>
          <a:xfrm>
            <a:off x="102870" y="231775"/>
            <a:ext cx="8898255" cy="868680"/>
          </a:xfrm>
          <a:prstGeom prst="rect">
            <a:avLst/>
          </a:prstGeom>
        </p:spPr>
        <p:txBody>
          <a:bodyPr>
            <a:normAutofit fontScale="90000"/>
          </a:bodyPr>
          <a:lstStyle/>
          <a:p>
            <a:r>
              <a:t>The campaign of Genghis Khan</a:t>
            </a:r>
          </a:p>
        </p:txBody>
      </p:sp>
      <p:pic>
        <p:nvPicPr>
          <p:cNvPr id="331" name="image30.png" descr="Gengis_Khan_empire-de.svg.png"/>
          <p:cNvPicPr>
            <a:picLocks noChangeAspect="1"/>
          </p:cNvPicPr>
          <p:nvPr/>
        </p:nvPicPr>
        <p:blipFill>
          <a:blip r:embed="rId1"/>
          <a:stretch>
            <a:fillRect/>
          </a:stretch>
        </p:blipFill>
        <p:spPr>
          <a:xfrm>
            <a:off x="173623" y="1190625"/>
            <a:ext cx="8735901" cy="5651032"/>
          </a:xfrm>
          <a:prstGeom prst="rect">
            <a:avLst/>
          </a:prstGeom>
          <a:ln w="12700">
            <a:miter lim="400000"/>
            <a:headEnd/>
            <a:tailEnd/>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p:cNvSpPr>
          <p:nvPr>
            <p:ph type="title"/>
          </p:nvPr>
        </p:nvSpPr>
        <p:spPr>
          <a:xfrm>
            <a:off x="914399" y="503237"/>
            <a:ext cx="7313615" cy="868363"/>
          </a:xfrm>
          <a:prstGeom prst="rect">
            <a:avLst/>
          </a:prstGeom>
        </p:spPr>
        <p:txBody>
          <a:bodyPr/>
          <a:lstStyle/>
          <a:p/>
        </p:txBody>
      </p:sp>
      <p:pic>
        <p:nvPicPr>
          <p:cNvPr id="334" name="image31.jpeg" descr="MongolDescendantsGenghisKhan.JPG"/>
          <p:cNvPicPr>
            <a:picLocks noChangeAspect="1"/>
          </p:cNvPicPr>
          <p:nvPr/>
        </p:nvPicPr>
        <p:blipFill>
          <a:blip r:embed="rId1"/>
          <a:stretch>
            <a:fillRect/>
          </a:stretch>
        </p:blipFill>
        <p:spPr>
          <a:xfrm>
            <a:off x="50952" y="503237"/>
            <a:ext cx="8975184" cy="5562319"/>
          </a:xfrm>
          <a:prstGeom prst="rect">
            <a:avLst/>
          </a:prstGeom>
          <a:ln w="12700">
            <a:miter lim="400000"/>
            <a:headEnd/>
            <a:tailEnd/>
          </a:ln>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p:cNvSpPr>
          <p:nvPr>
            <p:ph type="title"/>
          </p:nvPr>
        </p:nvSpPr>
        <p:spPr>
          <a:xfrm>
            <a:off x="915035" y="377507"/>
            <a:ext cx="7313614" cy="868363"/>
          </a:xfrm>
          <a:prstGeom prst="rect">
            <a:avLst/>
          </a:prstGeom>
        </p:spPr>
        <p:txBody>
          <a:bodyPr/>
          <a:lstStyle/>
          <a:p>
            <a:r>
              <a:t>Problem of succession </a:t>
            </a:r>
          </a:p>
        </p:txBody>
      </p:sp>
      <p:sp>
        <p:nvSpPr>
          <p:cNvPr id="337" name="Shape 337"/>
          <p:cNvSpPr>
            <a:spLocks noGrp="1"/>
          </p:cNvSpPr>
          <p:nvPr>
            <p:ph type="body" idx="1"/>
          </p:nvPr>
        </p:nvSpPr>
        <p:spPr>
          <a:xfrm>
            <a:off x="915035" y="1245553"/>
            <a:ext cx="7313614" cy="5134670"/>
          </a:xfrm>
          <a:prstGeom prst="rect">
            <a:avLst/>
          </a:prstGeom>
        </p:spPr>
        <p:txBody>
          <a:bodyPr/>
          <a:lstStyle/>
          <a:p>
            <a:pPr>
              <a:buBlip>
                <a:blip r:embed="rId1"/>
              </a:buBlip>
            </a:pPr>
            <a:r>
              <a:t>1227, death of Genghis Khan</a:t>
            </a:r>
          </a:p>
          <a:p>
            <a:pPr>
              <a:buBlip>
                <a:blip r:embed="rId1"/>
              </a:buBlip>
            </a:pPr>
            <a:r>
              <a:t>Ögedei, 1229-1241</a:t>
            </a:r>
          </a:p>
          <a:p>
            <a:pPr>
              <a:buBlip>
                <a:blip r:embed="rId1"/>
              </a:buBlip>
            </a:pPr>
            <a:r>
              <a:t>Interregnum, 1241-1246</a:t>
            </a:r>
          </a:p>
          <a:p>
            <a:pPr>
              <a:buBlip>
                <a:blip r:embed="rId1"/>
              </a:buBlip>
            </a:pPr>
            <a:r>
              <a:t>Güyük, 1246-1248</a:t>
            </a:r>
          </a:p>
          <a:p>
            <a:pPr>
              <a:buBlip>
                <a:blip r:embed="rId1"/>
              </a:buBlip>
            </a:pPr>
            <a:r>
              <a:t>Interregnum, 1248-1251</a:t>
            </a:r>
          </a:p>
          <a:p>
            <a:pPr>
              <a:buBlip>
                <a:blip r:embed="rId1"/>
              </a:buBlip>
            </a:pPr>
            <a:r>
              <a:t>Coup d'état of Batu and Möngke (1251-1259)</a:t>
            </a:r>
          </a:p>
          <a:p>
            <a:pPr>
              <a:buBlip>
                <a:blip r:embed="rId1"/>
              </a:buBlip>
            </a:pPr>
            <a:r>
              <a:t>Toluid Civil War: Khubilai vs. Ariq-böke (1260-1264)</a:t>
            </a:r>
          </a:p>
          <a:p>
            <a:pPr>
              <a:buBlip>
                <a:blip r:embed="rId1"/>
              </a:buBlip>
            </a:pPr>
            <a:r>
              <a:t>Hülegü (Ilkhanate) vs. Berke (Golden Horde)</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p:cNvSpPr>
          <p:nvPr>
            <p:ph type="title"/>
          </p:nvPr>
        </p:nvSpPr>
        <p:spPr>
          <a:xfrm>
            <a:off x="603250" y="503237"/>
            <a:ext cx="7889875" cy="868363"/>
          </a:xfrm>
          <a:prstGeom prst="rect">
            <a:avLst/>
          </a:prstGeom>
        </p:spPr>
        <p:txBody>
          <a:bodyPr/>
          <a:lstStyle/>
          <a:p>
            <a:r>
              <a:t>The Split of the Mongol Empire</a:t>
            </a:r>
          </a:p>
        </p:txBody>
      </p:sp>
      <p:pic>
        <p:nvPicPr>
          <p:cNvPr id="340" name="image32.jpeg" descr="FullSizeRender.jpg"/>
          <p:cNvPicPr>
            <a:picLocks noChangeAspect="1"/>
          </p:cNvPicPr>
          <p:nvPr/>
        </p:nvPicPr>
        <p:blipFill>
          <a:blip r:embed="rId1"/>
          <a:srcRect t="5943" b="5942"/>
          <a:stretch>
            <a:fillRect/>
          </a:stretch>
        </p:blipFill>
        <p:spPr>
          <a:xfrm>
            <a:off x="21310" y="1528762"/>
            <a:ext cx="9122690" cy="5059360"/>
          </a:xfrm>
          <a:prstGeom prst="rect">
            <a:avLst/>
          </a:prstGeom>
          <a:ln w="12700">
            <a:miter lim="400000"/>
            <a:headEnd/>
            <a:tailEnd/>
          </a:ln>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p:cNvSpPr>
          <p:nvPr>
            <p:ph type="title"/>
          </p:nvPr>
        </p:nvSpPr>
        <p:spPr>
          <a:xfrm>
            <a:off x="914399" y="503237"/>
            <a:ext cx="7313615" cy="868363"/>
          </a:xfrm>
          <a:prstGeom prst="rect">
            <a:avLst/>
          </a:prstGeom>
        </p:spPr>
        <p:txBody>
          <a:bodyPr/>
          <a:lstStyle/>
          <a:p>
            <a:r>
              <a:t>The Mongols in China</a:t>
            </a:r>
          </a:p>
        </p:txBody>
      </p:sp>
      <p:sp>
        <p:nvSpPr>
          <p:cNvPr id="343" name="Shape 343"/>
          <p:cNvSpPr>
            <a:spLocks noGrp="1"/>
          </p:cNvSpPr>
          <p:nvPr>
            <p:ph type="body" idx="1"/>
          </p:nvPr>
        </p:nvSpPr>
        <p:spPr>
          <a:xfrm>
            <a:off x="914399" y="1735138"/>
            <a:ext cx="7313615" cy="4487506"/>
          </a:xfrm>
          <a:prstGeom prst="rect">
            <a:avLst/>
          </a:prstGeom>
        </p:spPr>
        <p:txBody>
          <a:bodyPr/>
          <a:lstStyle/>
          <a:p>
            <a:pPr>
              <a:buBlip>
                <a:blip r:embed="rId1"/>
              </a:buBlip>
            </a:pPr>
            <a:r>
              <a:t>A colonial situation?</a:t>
            </a:r>
          </a:p>
          <a:p>
            <a:pPr>
              <a:buBlip>
                <a:blip r:embed="rId1"/>
              </a:buBlip>
            </a:pPr>
            <a:r>
              <a:t>Hierarchy</a:t>
            </a:r>
          </a:p>
          <a:p>
            <a:pPr>
              <a:buBlip>
                <a:blip r:embed="rId1"/>
              </a:buBlip>
            </a:pPr>
            <a:r>
              <a:t>Cultural efflorescence? (Less censor, less government posts for Chinese literati)</a:t>
            </a:r>
          </a:p>
          <a:p>
            <a:pPr>
              <a:buBlip>
                <a:blip r:embed="rId1"/>
              </a:buBlip>
            </a:pPr>
            <a:r>
              <a:t>Reunification of China (the Grand Canal)</a:t>
            </a:r>
          </a:p>
          <a:p>
            <a:pPr>
              <a:buBlip>
                <a:blip r:embed="rId1"/>
              </a:buBlip>
            </a:pPr>
            <a:r>
              <a:t>Excursus: Khubilai's Alan guards</a:t>
            </a:r>
          </a:p>
          <a:p>
            <a:pPr>
              <a:buBlip>
                <a:blip r:embed="rId1"/>
              </a:buBlip>
            </a:pPr>
            <a:r>
              <a:t>Catholic archbishops: Giovanni da Montecorvino, Giovanni de' Marignolli</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p:cNvSpPr>
          <p:nvPr>
            <p:ph type="title"/>
          </p:nvPr>
        </p:nvSpPr>
        <p:spPr>
          <a:prstGeom prst="rect">
            <a:avLst/>
          </a:prstGeom>
        </p:spPr>
        <p:txBody>
          <a:bodyPr/>
          <a:lstStyle>
            <a:lvl1pPr defTabSz="740410">
              <a:defRPr sz="3725"/>
            </a:lvl1pPr>
          </a:lstStyle>
          <a:p>
            <a:r>
              <a:t>The Heavenly Horse, Zhou Lang, 1342</a:t>
            </a:r>
          </a:p>
        </p:txBody>
      </p:sp>
      <p:sp>
        <p:nvSpPr>
          <p:cNvPr id="346" name="Shape 346"/>
          <p:cNvSpPr>
            <a:spLocks noGrp="1"/>
          </p:cNvSpPr>
          <p:nvPr>
            <p:ph type="body" idx="1"/>
          </p:nvPr>
        </p:nvSpPr>
        <p:spPr>
          <a:xfrm>
            <a:off x="915193" y="1573346"/>
            <a:ext cx="7313614" cy="4056064"/>
          </a:xfrm>
          <a:prstGeom prst="rect">
            <a:avLst/>
          </a:prstGeom>
        </p:spPr>
        <p:txBody>
          <a:bodyPr/>
          <a:lstStyle>
            <a:lvl1pPr>
              <a:buBlip>
                <a:blip r:embed="rId1"/>
              </a:buBlip>
            </a:lvl1pPr>
          </a:lstStyle>
          <a:p>
            <a:r>
              <a:t>The scene probably shows a delegation of the Alan guard, just returned from Avignon, presenting Emperor Toghon Temür with a sturdy French warhorse</a:t>
            </a:r>
          </a:p>
        </p:txBody>
      </p:sp>
      <p:pic>
        <p:nvPicPr>
          <p:cNvPr id="347" name="E4EAA5B2-2F1C-49A6-94E8-569C9B230673-L0-001.jpeg"/>
          <p:cNvPicPr>
            <a:picLocks noChangeAspect="1"/>
          </p:cNvPicPr>
          <p:nvPr/>
        </p:nvPicPr>
        <p:blipFill>
          <a:blip r:embed="rId2"/>
          <a:stretch>
            <a:fillRect/>
          </a:stretch>
        </p:blipFill>
        <p:spPr>
          <a:xfrm>
            <a:off x="0" y="3239584"/>
            <a:ext cx="9144001" cy="3336110"/>
          </a:xfrm>
          <a:prstGeom prst="rect">
            <a:avLst/>
          </a:prstGeom>
          <a:ln w="12700">
            <a:miter lim="400000"/>
            <a:headEnd/>
            <a:tailEnd/>
          </a:ln>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p:cNvSpPr>
          <p:nvPr>
            <p:ph type="title"/>
          </p:nvPr>
        </p:nvSpPr>
        <p:spPr>
          <a:xfrm>
            <a:off x="384810" y="297815"/>
            <a:ext cx="8577580" cy="868680"/>
          </a:xfrm>
          <a:prstGeom prst="rect">
            <a:avLst/>
          </a:prstGeom>
        </p:spPr>
        <p:txBody>
          <a:bodyPr>
            <a:normAutofit fontScale="90000"/>
          </a:bodyPr>
          <a:lstStyle>
            <a:lvl1pPr defTabSz="868680">
              <a:defRPr sz="4370"/>
            </a:lvl1pPr>
          </a:lstStyle>
          <a:p>
            <a:r>
              <a:t>The Mongols in the Middle East</a:t>
            </a:r>
          </a:p>
        </p:txBody>
      </p:sp>
      <p:sp>
        <p:nvSpPr>
          <p:cNvPr id="350" name="Shape 350"/>
          <p:cNvSpPr>
            <a:spLocks noGrp="1"/>
          </p:cNvSpPr>
          <p:nvPr>
            <p:ph type="body" idx="1"/>
          </p:nvPr>
        </p:nvSpPr>
        <p:spPr>
          <a:xfrm>
            <a:off x="915034" y="1166178"/>
            <a:ext cx="7313615" cy="4983665"/>
          </a:xfrm>
          <a:prstGeom prst="rect">
            <a:avLst/>
          </a:prstGeom>
        </p:spPr>
        <p:txBody>
          <a:bodyPr/>
          <a:lstStyle/>
          <a:p>
            <a:pPr>
              <a:buBlip>
                <a:blip r:embed="rId1"/>
              </a:buBlip>
            </a:pPr>
            <a:r>
              <a:t>Nizari Ismailis, "Assassins"</a:t>
            </a:r>
          </a:p>
          <a:p>
            <a:pPr>
              <a:buBlip>
                <a:blip r:embed="rId1"/>
              </a:buBlip>
            </a:pPr>
            <a:r>
              <a:t>Storming of Baghdad, end of Caliphate, 1258 (Hülegü)</a:t>
            </a:r>
          </a:p>
          <a:p>
            <a:pPr>
              <a:buBlip>
                <a:blip r:embed="rId1"/>
              </a:buBlip>
            </a:pPr>
            <a:r>
              <a:t>Ain Jalut</a:t>
            </a:r>
          </a:p>
          <a:p>
            <a:pPr>
              <a:buBlip>
                <a:blip r:embed="rId1"/>
              </a:buBlip>
            </a:pPr>
            <a:r>
              <a:t>War with Golden Horde and Mamluk Egypt</a:t>
            </a:r>
          </a:p>
          <a:p>
            <a:pPr>
              <a:buBlip>
                <a:blip r:embed="rId1"/>
              </a:buBlip>
            </a:pPr>
            <a:r>
              <a:t>Tempting alliance with the Pope (Arghun)</a:t>
            </a:r>
          </a:p>
          <a:p>
            <a:pPr>
              <a:buBlip>
                <a:blip r:embed="rId1"/>
              </a:buBlip>
            </a:pPr>
            <a:r>
              <a:t>Conversion to Islam (Ghazan)</a:t>
            </a:r>
          </a:p>
          <a:p>
            <a:pPr>
              <a:buBlip>
                <a:blip r:embed="rId1"/>
              </a:buBlip>
            </a:pPr>
            <a:r>
              <a:t>Öljeitü (Nicholas)</a:t>
            </a:r>
          </a:p>
          <a:p>
            <a:pPr>
              <a:buBlip>
                <a:blip r:embed="rId1"/>
              </a:buBlip>
            </a:pPr>
            <a:r>
              <a:t>Assimilation into the indigenous society (contrast chn)</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title"/>
          </p:nvPr>
        </p:nvSpPr>
        <p:spPr>
          <a:xfrm>
            <a:off x="914399" y="503237"/>
            <a:ext cx="7313615" cy="868363"/>
          </a:xfrm>
          <a:prstGeom prst="rect">
            <a:avLst/>
          </a:prstGeom>
        </p:spPr>
        <p:txBody>
          <a:bodyPr/>
          <a:lstStyle/>
          <a:p>
            <a:r>
              <a:t>Outline</a:t>
            </a:r>
          </a:p>
        </p:txBody>
      </p:sp>
      <p:sp>
        <p:nvSpPr>
          <p:cNvPr id="236" name="Shape 236"/>
          <p:cNvSpPr>
            <a:spLocks noGrp="1"/>
          </p:cNvSpPr>
          <p:nvPr>
            <p:ph type="body" idx="1"/>
          </p:nvPr>
        </p:nvSpPr>
        <p:spPr>
          <a:xfrm>
            <a:off x="914399" y="1735138"/>
            <a:ext cx="7313615" cy="4056063"/>
          </a:xfrm>
          <a:prstGeom prst="rect">
            <a:avLst/>
          </a:prstGeom>
        </p:spPr>
        <p:txBody>
          <a:bodyPr/>
          <a:lstStyle/>
          <a:p>
            <a:pPr>
              <a:buBlip>
                <a:blip r:embed="rId1"/>
              </a:buBlip>
            </a:pPr>
            <a:r>
              <a:t>Before the Mongol Empire</a:t>
            </a:r>
          </a:p>
          <a:p>
            <a:pPr>
              <a:buBlip>
                <a:blip r:embed="rId1"/>
              </a:buBlip>
            </a:pPr>
            <a:r>
              <a:t>The Mongol Empire</a:t>
            </a:r>
          </a:p>
          <a:p>
            <a:pPr>
              <a:buBlip>
                <a:blip r:embed="rId1"/>
              </a:buBlip>
            </a:pPr>
            <a:r>
              <a:t>After the Mongol Empire</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p:cNvSpPr>
          <p:nvPr>
            <p:ph type="title"/>
          </p:nvPr>
        </p:nvSpPr>
        <p:spPr>
          <a:prstGeom prst="rect">
            <a:avLst/>
          </a:prstGeom>
        </p:spPr>
        <p:txBody>
          <a:bodyPr/>
          <a:lstStyle/>
          <a:p/>
        </p:txBody>
      </p:sp>
      <p:sp>
        <p:nvSpPr>
          <p:cNvPr id="353" name="Shape 353"/>
          <p:cNvSpPr>
            <a:spLocks noGrp="1"/>
          </p:cNvSpPr>
          <p:nvPr>
            <p:ph type="body" idx="1"/>
          </p:nvPr>
        </p:nvSpPr>
        <p:spPr>
          <a:prstGeom prst="rect">
            <a:avLst/>
          </a:prstGeom>
        </p:spPr>
        <p:txBody>
          <a:bodyPr/>
          <a:lstStyle/>
          <a:p>
            <a:pPr>
              <a:buBlip>
                <a:blip r:embed="rId1"/>
              </a:buBlip>
            </a:pPr>
          </a:p>
        </p:txBody>
      </p:sp>
      <p:pic>
        <p:nvPicPr>
          <p:cNvPr id="354" name="98C8D295-33AA-488B-9498-F69AAE5C3052-L0-001.jpeg"/>
          <p:cNvPicPr>
            <a:picLocks noChangeAspect="1"/>
          </p:cNvPicPr>
          <p:nvPr/>
        </p:nvPicPr>
        <p:blipFill>
          <a:blip r:embed="rId2"/>
          <a:stretch>
            <a:fillRect/>
          </a:stretch>
        </p:blipFill>
        <p:spPr>
          <a:xfrm>
            <a:off x="0" y="400050"/>
            <a:ext cx="9144000" cy="6057900"/>
          </a:xfrm>
          <a:prstGeom prst="rect">
            <a:avLst/>
          </a:prstGeom>
          <a:ln w="12700">
            <a:miter lim="400000"/>
            <a:headEnd/>
            <a:tailEnd/>
          </a:ln>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p:cNvSpPr>
          <p:nvPr>
            <p:ph type="title"/>
          </p:nvPr>
        </p:nvSpPr>
        <p:spPr>
          <a:xfrm>
            <a:off x="914399" y="503237"/>
            <a:ext cx="7313615" cy="868363"/>
          </a:xfrm>
          <a:prstGeom prst="rect">
            <a:avLst/>
          </a:prstGeom>
        </p:spPr>
        <p:txBody>
          <a:bodyPr/>
          <a:lstStyle/>
          <a:p/>
        </p:txBody>
      </p:sp>
      <p:pic>
        <p:nvPicPr>
          <p:cNvPr id="357" name="image33.jpeg" descr="DiezAlbumsFallOfBaghdad.jpg"/>
          <p:cNvPicPr>
            <a:picLocks noChangeAspect="1"/>
          </p:cNvPicPr>
          <p:nvPr/>
        </p:nvPicPr>
        <p:blipFill>
          <a:blip r:embed="rId1"/>
          <a:srcRect t="5917" b="5916"/>
          <a:stretch>
            <a:fillRect/>
          </a:stretch>
        </p:blipFill>
        <p:spPr>
          <a:xfrm>
            <a:off x="258892" y="1013273"/>
            <a:ext cx="8615232" cy="4777928"/>
          </a:xfrm>
          <a:prstGeom prst="rect">
            <a:avLst/>
          </a:prstGeom>
          <a:ln w="12700">
            <a:miter lim="400000"/>
            <a:headEnd/>
            <a:tailEnd/>
          </a:ln>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p:cNvSpPr>
          <p:nvPr>
            <p:ph type="title"/>
          </p:nvPr>
        </p:nvSpPr>
        <p:spPr>
          <a:xfrm>
            <a:off x="914399" y="503237"/>
            <a:ext cx="7313615" cy="868363"/>
          </a:xfrm>
          <a:prstGeom prst="rect">
            <a:avLst/>
          </a:prstGeom>
        </p:spPr>
        <p:txBody>
          <a:bodyPr/>
          <a:lstStyle/>
          <a:p/>
        </p:txBody>
      </p:sp>
      <p:pic>
        <p:nvPicPr>
          <p:cNvPr id="360" name="image34.jpeg" descr="HulaguInBagdad.JPG"/>
          <p:cNvPicPr>
            <a:picLocks noChangeAspect="1"/>
          </p:cNvPicPr>
          <p:nvPr/>
        </p:nvPicPr>
        <p:blipFill>
          <a:blip r:embed="rId1"/>
          <a:srcRect t="2617" b="2617"/>
          <a:stretch>
            <a:fillRect/>
          </a:stretch>
        </p:blipFill>
        <p:spPr>
          <a:xfrm>
            <a:off x="258894" y="1015999"/>
            <a:ext cx="8610314" cy="4775201"/>
          </a:xfrm>
          <a:prstGeom prst="rect">
            <a:avLst/>
          </a:prstGeom>
          <a:ln w="12700">
            <a:miter lim="400000"/>
            <a:headEnd/>
            <a:tailEnd/>
          </a:ln>
        </p:spPr>
      </p:pic>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p:cNvSpPr>
          <p:nvPr>
            <p:ph type="title"/>
          </p:nvPr>
        </p:nvSpPr>
        <p:spPr>
          <a:prstGeom prst="rect">
            <a:avLst/>
          </a:prstGeom>
        </p:spPr>
        <p:txBody>
          <a:bodyPr/>
          <a:lstStyle/>
          <a:p/>
        </p:txBody>
      </p:sp>
      <p:sp>
        <p:nvSpPr>
          <p:cNvPr id="363" name="Shape 363"/>
          <p:cNvSpPr>
            <a:spLocks noGrp="1"/>
          </p:cNvSpPr>
          <p:nvPr>
            <p:ph type="body" idx="1"/>
          </p:nvPr>
        </p:nvSpPr>
        <p:spPr>
          <a:prstGeom prst="rect">
            <a:avLst/>
          </a:prstGeom>
        </p:spPr>
        <p:txBody>
          <a:bodyPr/>
          <a:lstStyle/>
          <a:p>
            <a:pPr>
              <a:buBlip>
                <a:blip r:embed="rId1"/>
              </a:buBlip>
            </a:pPr>
          </a:p>
        </p:txBody>
      </p:sp>
      <p:pic>
        <p:nvPicPr>
          <p:cNvPr id="364" name="B6E6BF2A-E926-4083-B395-30E4BFD4DC27-L0-001.jpeg"/>
          <p:cNvPicPr>
            <a:picLocks noChangeAspect="1"/>
          </p:cNvPicPr>
          <p:nvPr/>
        </p:nvPicPr>
        <p:blipFill>
          <a:blip r:embed="rId2"/>
          <a:stretch>
            <a:fillRect/>
          </a:stretch>
        </p:blipFill>
        <p:spPr>
          <a:xfrm>
            <a:off x="0" y="339328"/>
            <a:ext cx="9144000" cy="6179344"/>
          </a:xfrm>
          <a:prstGeom prst="rect">
            <a:avLst/>
          </a:prstGeom>
          <a:ln w="12700">
            <a:miter lim="400000"/>
            <a:headEnd/>
            <a:tailEnd/>
          </a:ln>
        </p:spPr>
      </p:pic>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p:cNvSpPr>
          <p:nvPr>
            <p:ph type="title"/>
          </p:nvPr>
        </p:nvSpPr>
        <p:spPr>
          <a:xfrm>
            <a:off x="915034" y="77787"/>
            <a:ext cx="7313615" cy="868363"/>
          </a:xfrm>
          <a:prstGeom prst="rect">
            <a:avLst/>
          </a:prstGeom>
        </p:spPr>
        <p:txBody>
          <a:bodyPr/>
          <a:lstStyle/>
          <a:p>
            <a:r>
              <a:t>The Mongols in Europe</a:t>
            </a:r>
          </a:p>
        </p:txBody>
      </p:sp>
      <p:sp>
        <p:nvSpPr>
          <p:cNvPr id="367" name="Shape 367"/>
          <p:cNvSpPr>
            <a:spLocks noGrp="1"/>
          </p:cNvSpPr>
          <p:nvPr>
            <p:ph type="body" idx="1"/>
          </p:nvPr>
        </p:nvSpPr>
        <p:spPr>
          <a:xfrm>
            <a:off x="915193" y="752580"/>
            <a:ext cx="7313614" cy="5193994"/>
          </a:xfrm>
          <a:prstGeom prst="rect">
            <a:avLst/>
          </a:prstGeom>
        </p:spPr>
        <p:txBody>
          <a:bodyPr/>
          <a:lstStyle/>
          <a:p>
            <a:pPr>
              <a:buBlip>
                <a:blip r:embed="rId1"/>
              </a:buBlip>
            </a:pPr>
            <a:r>
              <a:t> "Unknown tribes came, whom no one exactly knows, who they are, nor whence they came out, nor what their language is, nor of what race they are, nor what their faith is." (Novgorod Chronicle, 1224)</a:t>
            </a:r>
          </a:p>
          <a:p>
            <a:pPr>
              <a:buBlip>
                <a:blip r:embed="rId1"/>
              </a:buBlip>
            </a:pPr>
            <a:r>
              <a:t>Русь/Rus': Alexander Nevsky</a:t>
            </a:r>
          </a:p>
          <a:p>
            <a:pPr>
              <a:buBlip>
                <a:blip r:embed="rId1"/>
              </a:buBlip>
            </a:pPr>
            <a:r>
              <a:t>Poland:</a:t>
            </a:r>
            <a:r>
              <a:rPr u="sng">
                <a:solidFill>
                  <a:schemeClr val="accent4"/>
                </a:solidFill>
                <a:uFill>
                  <a:solidFill>
                    <a:schemeClr val="accent4"/>
                  </a:solidFill>
                </a:uFill>
                <a:hlinkClick r:id="rId2"/>
              </a:rPr>
              <a:t> Krakow trumpeter</a:t>
            </a:r>
            <a:r>
              <a:t> </a:t>
            </a:r>
          </a:p>
          <a:p>
            <a:pPr>
              <a:buBlip>
                <a:blip r:embed="rId1"/>
              </a:buBlip>
            </a:pPr>
            <a:r>
              <a:t>Hungary: Béla IV</a:t>
            </a:r>
          </a:p>
          <a:p>
            <a:pPr>
              <a:buBlip>
                <a:blip r:embed="rId1"/>
              </a:buBlip>
            </a:pPr>
            <a:r>
              <a:t>"Tartar yoke". Golden Horde, Moscovite. Impact.</a:t>
            </a:r>
          </a:p>
          <a:p>
            <a:pPr>
              <a:buBlip>
                <a:blip r:embed="rId1"/>
              </a:buBlip>
            </a:pPr>
            <a:r>
              <a:t>Conversion of Berke to Islam, 1257</a:t>
            </a:r>
          </a:p>
          <a:p>
            <a:pPr>
              <a:buBlip>
                <a:blip r:embed="rId1"/>
              </a:buBlip>
            </a:pPr>
            <a:r>
              <a:t>Деньги, таможня, сундук, лошадь</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p:cNvSpPr>
          <p:nvPr>
            <p:ph type="title"/>
          </p:nvPr>
        </p:nvSpPr>
        <p:spPr>
          <a:prstGeom prst="rect">
            <a:avLst/>
          </a:prstGeom>
        </p:spPr>
        <p:txBody>
          <a:bodyPr/>
          <a:lstStyle/>
          <a:p/>
        </p:txBody>
      </p:sp>
      <p:sp>
        <p:nvSpPr>
          <p:cNvPr id="370" name="Shape 370"/>
          <p:cNvSpPr>
            <a:spLocks noGrp="1"/>
          </p:cNvSpPr>
          <p:nvPr>
            <p:ph type="body" idx="1"/>
          </p:nvPr>
        </p:nvSpPr>
        <p:spPr>
          <a:prstGeom prst="rect">
            <a:avLst/>
          </a:prstGeom>
        </p:spPr>
        <p:txBody>
          <a:bodyPr/>
          <a:lstStyle/>
          <a:p>
            <a:pPr>
              <a:buBlip>
                <a:blip r:embed="rId1"/>
              </a:buBlip>
            </a:pPr>
          </a:p>
        </p:txBody>
      </p:sp>
      <p:pic>
        <p:nvPicPr>
          <p:cNvPr id="371" name="5A40861B-3EF9-4705-A66E-C142BD3D9A54-L0-001.jpeg"/>
          <p:cNvPicPr>
            <a:picLocks noChangeAspect="1"/>
          </p:cNvPicPr>
          <p:nvPr/>
        </p:nvPicPr>
        <p:blipFill>
          <a:blip r:embed="rId2"/>
          <a:stretch>
            <a:fillRect/>
          </a:stretch>
        </p:blipFill>
        <p:spPr>
          <a:xfrm>
            <a:off x="2002101" y="0"/>
            <a:ext cx="5139798" cy="6858000"/>
          </a:xfrm>
          <a:prstGeom prst="rect">
            <a:avLst/>
          </a:prstGeom>
          <a:ln w="12700">
            <a:miter lim="400000"/>
            <a:headEnd/>
            <a:tailEnd/>
          </a:ln>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p:cNvSpPr>
          <p:nvPr>
            <p:ph type="title"/>
          </p:nvPr>
        </p:nvSpPr>
        <p:spPr>
          <a:prstGeom prst="rect">
            <a:avLst/>
          </a:prstGeom>
        </p:spPr>
        <p:txBody>
          <a:bodyPr/>
          <a:lstStyle/>
          <a:p/>
        </p:txBody>
      </p:sp>
      <p:sp>
        <p:nvSpPr>
          <p:cNvPr id="374" name="Shape 374"/>
          <p:cNvSpPr>
            <a:spLocks noGrp="1"/>
          </p:cNvSpPr>
          <p:nvPr>
            <p:ph type="body" idx="1"/>
          </p:nvPr>
        </p:nvSpPr>
        <p:spPr>
          <a:prstGeom prst="rect">
            <a:avLst/>
          </a:prstGeom>
        </p:spPr>
        <p:txBody>
          <a:bodyPr/>
          <a:lstStyle/>
          <a:p>
            <a:pPr>
              <a:buBlip>
                <a:blip r:embed="rId1"/>
              </a:buBlip>
            </a:pPr>
          </a:p>
        </p:txBody>
      </p:sp>
      <p:pic>
        <p:nvPicPr>
          <p:cNvPr id="375" name="9A108560-0650-4C2B-987D-CAC600B70617-L0-001.jpeg"/>
          <p:cNvPicPr>
            <a:picLocks noChangeAspect="1"/>
          </p:cNvPicPr>
          <p:nvPr/>
        </p:nvPicPr>
        <p:blipFill>
          <a:blip r:embed="rId2"/>
          <a:stretch>
            <a:fillRect/>
          </a:stretch>
        </p:blipFill>
        <p:spPr>
          <a:xfrm>
            <a:off x="0" y="392373"/>
            <a:ext cx="9144000" cy="6073254"/>
          </a:xfrm>
          <a:prstGeom prst="rect">
            <a:avLst/>
          </a:prstGeom>
          <a:ln w="12700">
            <a:miter lim="400000"/>
            <a:headEnd/>
            <a:tailEnd/>
          </a:ln>
        </p:spPr>
      </p:pic>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p:cNvSpPr>
          <p:nvPr>
            <p:ph type="title"/>
          </p:nvPr>
        </p:nvSpPr>
        <p:spPr>
          <a:xfrm>
            <a:off x="914399" y="503237"/>
            <a:ext cx="7313615" cy="868363"/>
          </a:xfrm>
          <a:prstGeom prst="rect">
            <a:avLst/>
          </a:prstGeom>
        </p:spPr>
        <p:txBody>
          <a:bodyPr/>
          <a:lstStyle/>
          <a:p>
            <a:r>
              <a:t>The Mongols in Central Asia</a:t>
            </a:r>
          </a:p>
        </p:txBody>
      </p:sp>
      <p:sp>
        <p:nvSpPr>
          <p:cNvPr id="378" name="Shape 378"/>
          <p:cNvSpPr>
            <a:spLocks noGrp="1"/>
          </p:cNvSpPr>
          <p:nvPr>
            <p:ph type="body" idx="1"/>
          </p:nvPr>
        </p:nvSpPr>
        <p:spPr>
          <a:xfrm>
            <a:off x="901699" y="1735138"/>
            <a:ext cx="7313615" cy="4056063"/>
          </a:xfrm>
          <a:prstGeom prst="rect">
            <a:avLst/>
          </a:prstGeom>
        </p:spPr>
        <p:txBody>
          <a:bodyPr/>
          <a:lstStyle/>
          <a:p>
            <a:pPr>
              <a:buBlip>
                <a:blip r:embed="rId1"/>
              </a:buBlip>
            </a:pPr>
            <a:r>
              <a:t>Chagatai Empire</a:t>
            </a:r>
          </a:p>
          <a:p>
            <a:pPr>
              <a:buBlip>
                <a:blip r:embed="rId1"/>
              </a:buBlip>
            </a:pPr>
            <a:r>
              <a:t>Ethnogenesis</a:t>
            </a:r>
          </a:p>
          <a:p>
            <a:pPr>
              <a:buBlip>
                <a:blip r:embed="rId1"/>
              </a:buBlip>
            </a:pPr>
            <a:r>
              <a:t>From religious plurality to Islamization</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p:cNvSpPr>
          <p:nvPr>
            <p:ph type="title"/>
          </p:nvPr>
        </p:nvSpPr>
        <p:spPr>
          <a:xfrm>
            <a:off x="914399" y="503237"/>
            <a:ext cx="7313615" cy="868363"/>
          </a:xfrm>
          <a:prstGeom prst="rect">
            <a:avLst/>
          </a:prstGeom>
        </p:spPr>
        <p:txBody>
          <a:bodyPr/>
          <a:lstStyle/>
          <a:p/>
        </p:txBody>
      </p:sp>
      <p:pic>
        <p:nvPicPr>
          <p:cNvPr id="381" name="54D01982-CC1A-461F-B1EB-CCC9DE30832F-L0-001.jpeg"/>
          <p:cNvPicPr>
            <a:picLocks noChangeAspect="1"/>
          </p:cNvPicPr>
          <p:nvPr/>
        </p:nvPicPr>
        <p:blipFill>
          <a:blip r:embed="rId1"/>
          <a:stretch>
            <a:fillRect/>
          </a:stretch>
        </p:blipFill>
        <p:spPr>
          <a:xfrm>
            <a:off x="2055510" y="-1"/>
            <a:ext cx="5032980" cy="6858001"/>
          </a:xfrm>
          <a:prstGeom prst="rect">
            <a:avLst/>
          </a:prstGeom>
          <a:ln w="12700">
            <a:miter lim="400000"/>
            <a:headEnd/>
            <a:tailEnd/>
          </a:ln>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p:cNvSpPr>
          <p:nvPr>
            <p:ph type="title"/>
          </p:nvPr>
        </p:nvSpPr>
        <p:spPr>
          <a:prstGeom prst="rect">
            <a:avLst/>
          </a:prstGeom>
        </p:spPr>
        <p:txBody>
          <a:bodyPr/>
          <a:lstStyle/>
          <a:p/>
        </p:txBody>
      </p:sp>
      <p:sp>
        <p:nvSpPr>
          <p:cNvPr id="384" name="Shape 384"/>
          <p:cNvSpPr>
            <a:spLocks noGrp="1"/>
          </p:cNvSpPr>
          <p:nvPr>
            <p:ph type="body" idx="1"/>
          </p:nvPr>
        </p:nvSpPr>
        <p:spPr>
          <a:prstGeom prst="rect">
            <a:avLst/>
          </a:prstGeom>
        </p:spPr>
        <p:txBody>
          <a:bodyPr/>
          <a:lstStyle/>
          <a:p>
            <a:pPr>
              <a:buBlip>
                <a:blip r:embed="rId1"/>
              </a:buBlip>
            </a:pPr>
          </a:p>
        </p:txBody>
      </p:sp>
      <p:pic>
        <p:nvPicPr>
          <p:cNvPr id="385" name="509B5450-CDE5-4260-9080-6E05722D5604-L0-001.png"/>
          <p:cNvPicPr>
            <a:picLocks noChangeAspect="1"/>
          </p:cNvPicPr>
          <p:nvPr/>
        </p:nvPicPr>
        <p:blipFill>
          <a:blip r:embed="rId2"/>
          <a:stretch>
            <a:fillRect/>
          </a:stretch>
        </p:blipFill>
        <p:spPr>
          <a:xfrm>
            <a:off x="0" y="0"/>
            <a:ext cx="9144000" cy="6858000"/>
          </a:xfrm>
          <a:prstGeom prst="rect">
            <a:avLst/>
          </a:prstGeom>
          <a:ln w="12700">
            <a:miter lim="400000"/>
            <a:headEnd/>
            <a:tailEnd/>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title"/>
          </p:nvPr>
        </p:nvSpPr>
        <p:spPr>
          <a:prstGeom prst="rect">
            <a:avLst/>
          </a:prstGeom>
        </p:spPr>
        <p:txBody>
          <a:bodyPr/>
          <a:lstStyle/>
          <a:p>
            <a:r>
              <a:t>I. Before the Mongol Empire</a:t>
            </a:r>
          </a:p>
        </p:txBody>
      </p:sp>
      <p:sp>
        <p:nvSpPr>
          <p:cNvPr id="239" name="Shape 239"/>
          <p:cNvSpPr>
            <a:spLocks noGrp="1"/>
          </p:cNvSpPr>
          <p:nvPr>
            <p:ph type="body" sz="quarter" idx="1"/>
          </p:nvPr>
        </p:nvSpPr>
        <p:spPr>
          <a:prstGeom prst="rect">
            <a:avLst/>
          </a:prstGeom>
        </p:spPr>
        <p:txBody>
          <a:bodyPr/>
          <a:lstStyle/>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p:cNvSpPr>
          <p:nvPr>
            <p:ph type="title"/>
          </p:nvPr>
        </p:nvSpPr>
        <p:spPr>
          <a:xfrm>
            <a:off x="69215" y="254000"/>
            <a:ext cx="9005570" cy="868680"/>
          </a:xfrm>
          <a:prstGeom prst="rect">
            <a:avLst/>
          </a:prstGeom>
        </p:spPr>
        <p:txBody>
          <a:bodyPr>
            <a:normAutofit fontScale="90000"/>
          </a:bodyPr>
          <a:lstStyle/>
          <a:p>
            <a:r>
              <a:t>The Mongol Administration</a:t>
            </a:r>
          </a:p>
        </p:txBody>
      </p:sp>
      <p:sp>
        <p:nvSpPr>
          <p:cNvPr id="388" name="Shape 388"/>
          <p:cNvSpPr>
            <a:spLocks noGrp="1"/>
          </p:cNvSpPr>
          <p:nvPr>
            <p:ph type="body" idx="1"/>
          </p:nvPr>
        </p:nvSpPr>
        <p:spPr>
          <a:xfrm>
            <a:off x="915193" y="1043184"/>
            <a:ext cx="7313614" cy="5253317"/>
          </a:xfrm>
          <a:prstGeom prst="rect">
            <a:avLst/>
          </a:prstGeom>
        </p:spPr>
        <p:txBody>
          <a:bodyPr/>
          <a:lstStyle/>
          <a:p>
            <a:pPr>
              <a:buBlip>
                <a:blip r:embed="rId1"/>
              </a:buBlip>
            </a:pPr>
            <a:r>
              <a:t>"You can conquer an empire on horseback but you cannot rule it from horseback."</a:t>
            </a:r>
          </a:p>
          <a:p>
            <a:pPr>
              <a:buBlip>
                <a:blip r:embed="rId1"/>
              </a:buBlip>
            </a:pPr>
            <a:r>
              <a:t>Law: the Great Yasa</a:t>
            </a:r>
          </a:p>
          <a:p>
            <a:pPr>
              <a:buBlip>
                <a:blip r:embed="rId1"/>
              </a:buBlip>
            </a:pPr>
            <a:r>
              <a:t>Taxation: "The Mongols' aim was to enrich themselves. Their perception of how best to accomplish that aim changed over time, but Mongol superiority and enrichment remained their chief concerns."</a:t>
            </a:r>
          </a:p>
          <a:p>
            <a:pPr>
              <a:buBlip>
                <a:blip r:embed="rId1"/>
              </a:buBlip>
            </a:pPr>
            <a:r>
              <a:t>Capital: Qaraqorum</a:t>
            </a:r>
          </a:p>
          <a:p>
            <a:pPr>
              <a:buBlip>
                <a:blip r:embed="rId1"/>
              </a:buBlip>
            </a:pPr>
            <a:r>
              <a:t>Postal service: Yam</a:t>
            </a:r>
          </a:p>
          <a:p>
            <a:pPr>
              <a:buBlip>
                <a:blip r:embed="rId1"/>
              </a:buBlip>
            </a:pPr>
            <a:r>
              <a:t>Government: pragmatism, compare China and Persia   </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p:cNvSpPr>
          <p:nvPr>
            <p:ph type="title"/>
          </p:nvPr>
        </p:nvSpPr>
        <p:spPr>
          <a:prstGeom prst="rect">
            <a:avLst/>
          </a:prstGeom>
        </p:spPr>
        <p:txBody>
          <a:bodyPr/>
          <a:lstStyle/>
          <a:p/>
        </p:txBody>
      </p:sp>
      <p:sp>
        <p:nvSpPr>
          <p:cNvPr id="391" name="Shape 391"/>
          <p:cNvSpPr>
            <a:spLocks noGrp="1"/>
          </p:cNvSpPr>
          <p:nvPr>
            <p:ph type="body" idx="1"/>
          </p:nvPr>
        </p:nvSpPr>
        <p:spPr>
          <a:prstGeom prst="rect">
            <a:avLst/>
          </a:prstGeom>
        </p:spPr>
        <p:txBody>
          <a:bodyPr/>
          <a:lstStyle/>
          <a:p>
            <a:pPr>
              <a:buBlip>
                <a:blip r:embed="rId1"/>
              </a:buBlip>
            </a:pPr>
          </a:p>
        </p:txBody>
      </p:sp>
      <p:pic>
        <p:nvPicPr>
          <p:cNvPr id="392" name="0B0975AB-8ED9-4746-88DD-00A56160F473-L0-001.jpeg"/>
          <p:cNvPicPr>
            <a:picLocks noChangeAspect="1"/>
          </p:cNvPicPr>
          <p:nvPr/>
        </p:nvPicPr>
        <p:blipFill>
          <a:blip r:embed="rId2"/>
          <a:stretch>
            <a:fillRect/>
          </a:stretch>
        </p:blipFill>
        <p:spPr>
          <a:xfrm>
            <a:off x="489792" y="0"/>
            <a:ext cx="4971739" cy="6858001"/>
          </a:xfrm>
          <a:prstGeom prst="rect">
            <a:avLst/>
          </a:prstGeom>
          <a:ln w="12700">
            <a:miter lim="400000"/>
            <a:headEnd/>
            <a:tailEnd/>
          </a:ln>
        </p:spPr>
      </p:pic>
      <p:pic>
        <p:nvPicPr>
          <p:cNvPr id="393" name="E1EE49F9-142C-4483-A1E7-A3EECB4D087E-L0-001.jpeg"/>
          <p:cNvPicPr>
            <a:picLocks noChangeAspect="1"/>
          </p:cNvPicPr>
          <p:nvPr/>
        </p:nvPicPr>
        <p:blipFill>
          <a:blip r:embed="rId3"/>
          <a:stretch>
            <a:fillRect/>
          </a:stretch>
        </p:blipFill>
        <p:spPr>
          <a:xfrm>
            <a:off x="5695259" y="0"/>
            <a:ext cx="3103373" cy="6858001"/>
          </a:xfrm>
          <a:prstGeom prst="rect">
            <a:avLst/>
          </a:prstGeom>
          <a:ln w="12700">
            <a:miter lim="400000"/>
            <a:headEnd/>
            <a:tailEnd/>
          </a:ln>
        </p:spPr>
      </p:pic>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p:cNvSpPr>
          <p:nvPr>
            <p:ph type="title"/>
          </p:nvPr>
        </p:nvSpPr>
        <p:spPr>
          <a:xfrm>
            <a:off x="914399" y="503237"/>
            <a:ext cx="7313615" cy="868363"/>
          </a:xfrm>
          <a:prstGeom prst="rect">
            <a:avLst/>
          </a:prstGeom>
        </p:spPr>
        <p:txBody>
          <a:bodyPr/>
          <a:lstStyle/>
          <a:p>
            <a:r>
              <a:t>The First Globalization?</a:t>
            </a:r>
          </a:p>
        </p:txBody>
      </p:sp>
      <p:sp>
        <p:nvSpPr>
          <p:cNvPr id="396" name="Shape 396"/>
          <p:cNvSpPr>
            <a:spLocks noGrp="1"/>
          </p:cNvSpPr>
          <p:nvPr>
            <p:ph type="body" idx="1"/>
          </p:nvPr>
        </p:nvSpPr>
        <p:spPr>
          <a:xfrm>
            <a:off x="914399" y="1735138"/>
            <a:ext cx="7313615" cy="4056063"/>
          </a:xfrm>
          <a:prstGeom prst="rect">
            <a:avLst/>
          </a:prstGeom>
        </p:spPr>
        <p:txBody>
          <a:bodyPr/>
          <a:lstStyle/>
          <a:p>
            <a:pPr>
              <a:buBlip>
                <a:blip r:embed="rId1"/>
              </a:buBlip>
            </a:pPr>
            <a:r>
              <a:t>Trade</a:t>
            </a:r>
          </a:p>
          <a:p>
            <a:pPr>
              <a:buBlip>
                <a:blip r:embed="rId1"/>
              </a:buBlip>
            </a:pPr>
            <a:r>
              <a:t>Network</a:t>
            </a:r>
          </a:p>
          <a:p>
            <a:pPr>
              <a:buBlip>
                <a:blip r:embed="rId1"/>
              </a:buBlip>
            </a:pPr>
            <a:r>
              <a:t>Travelers</a:t>
            </a:r>
          </a:p>
          <a:p>
            <a:pPr>
              <a:buBlip>
                <a:blip r:embed="rId1"/>
              </a:buBlip>
            </a:pPr>
            <a:r>
              <a:t>Missionaries  </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p:cNvSpPr>
          <p:nvPr>
            <p:ph type="title"/>
          </p:nvPr>
        </p:nvSpPr>
        <p:spPr>
          <a:prstGeom prst="rect">
            <a:avLst/>
          </a:prstGeom>
        </p:spPr>
        <p:txBody>
          <a:bodyPr/>
          <a:lstStyle/>
          <a:p/>
        </p:txBody>
      </p:sp>
      <p:sp>
        <p:nvSpPr>
          <p:cNvPr id="399" name="Shape 399"/>
          <p:cNvSpPr>
            <a:spLocks noGrp="1"/>
          </p:cNvSpPr>
          <p:nvPr>
            <p:ph type="body" idx="1"/>
          </p:nvPr>
        </p:nvSpPr>
        <p:spPr>
          <a:prstGeom prst="rect">
            <a:avLst/>
          </a:prstGeom>
        </p:spPr>
        <p:txBody>
          <a:bodyPr/>
          <a:lstStyle/>
          <a:p>
            <a:pPr>
              <a:buBlip>
                <a:blip r:embed="rId1"/>
              </a:buBlip>
            </a:pPr>
          </a:p>
        </p:txBody>
      </p:sp>
      <p:pic>
        <p:nvPicPr>
          <p:cNvPr id="400" name="E0E2DAA3-E005-475F-8766-678D67581936-L0-001.jpeg"/>
          <p:cNvPicPr>
            <a:picLocks noChangeAspect="1"/>
          </p:cNvPicPr>
          <p:nvPr/>
        </p:nvPicPr>
        <p:blipFill>
          <a:blip r:embed="rId2"/>
          <a:stretch>
            <a:fillRect/>
          </a:stretch>
        </p:blipFill>
        <p:spPr>
          <a:xfrm>
            <a:off x="0" y="147981"/>
            <a:ext cx="9144000" cy="6562038"/>
          </a:xfrm>
          <a:prstGeom prst="rect">
            <a:avLst/>
          </a:prstGeom>
          <a:ln w="12700">
            <a:miter lim="400000"/>
            <a:headEnd/>
            <a:tailEnd/>
          </a:ln>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p:cNvSpPr>
          <p:nvPr>
            <p:ph type="title"/>
          </p:nvPr>
        </p:nvSpPr>
        <p:spPr>
          <a:xfrm>
            <a:off x="914399" y="503237"/>
            <a:ext cx="7313615" cy="868363"/>
          </a:xfrm>
          <a:prstGeom prst="rect">
            <a:avLst/>
          </a:prstGeom>
        </p:spPr>
        <p:txBody>
          <a:bodyPr/>
          <a:lstStyle/>
          <a:p>
            <a:r>
              <a:t>Panno Tartarico</a:t>
            </a:r>
          </a:p>
        </p:txBody>
      </p:sp>
      <p:pic>
        <p:nvPicPr>
          <p:cNvPr id="403" name="image39.jpeg" descr="856px-Simone_Martini_078.jpg"/>
          <p:cNvPicPr>
            <a:picLocks noChangeAspect="1"/>
          </p:cNvPicPr>
          <p:nvPr/>
        </p:nvPicPr>
        <p:blipFill>
          <a:blip r:embed="rId1"/>
          <a:stretch>
            <a:fillRect/>
          </a:stretch>
        </p:blipFill>
        <p:spPr>
          <a:xfrm>
            <a:off x="457044" y="1735136"/>
            <a:ext cx="4132574" cy="4344989"/>
          </a:xfrm>
          <a:prstGeom prst="rect">
            <a:avLst/>
          </a:prstGeom>
          <a:ln w="12700">
            <a:miter lim="400000"/>
            <a:headEnd/>
            <a:tailEnd/>
          </a:ln>
        </p:spPr>
      </p:pic>
      <p:pic>
        <p:nvPicPr>
          <p:cNvPr id="404" name="image40.jpeg" descr="800px-Lampas_textile_silk_and_gold_Italy_second_half_of_14th_century.jpg"/>
          <p:cNvPicPr>
            <a:picLocks noChangeAspect="1"/>
          </p:cNvPicPr>
          <p:nvPr/>
        </p:nvPicPr>
        <p:blipFill>
          <a:blip r:embed="rId2"/>
          <a:stretch>
            <a:fillRect/>
          </a:stretch>
        </p:blipFill>
        <p:spPr>
          <a:xfrm>
            <a:off x="5071234" y="1735136"/>
            <a:ext cx="3579816" cy="4344987"/>
          </a:xfrm>
          <a:prstGeom prst="rect">
            <a:avLst/>
          </a:prstGeom>
          <a:ln w="12700">
            <a:miter lim="400000"/>
            <a:headEnd/>
            <a:tailEnd/>
          </a:ln>
        </p:spPr>
      </p:pic>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p:cNvSpPr>
          <p:nvPr>
            <p:ph type="title"/>
          </p:nvPr>
        </p:nvSpPr>
        <p:spPr>
          <a:xfrm>
            <a:off x="914399" y="503237"/>
            <a:ext cx="7313615" cy="868363"/>
          </a:xfrm>
          <a:prstGeom prst="rect">
            <a:avLst/>
          </a:prstGeom>
        </p:spPr>
        <p:txBody>
          <a:bodyPr/>
          <a:lstStyle/>
          <a:p/>
        </p:txBody>
      </p:sp>
      <p:pic>
        <p:nvPicPr>
          <p:cNvPr id="407" name="image45.jpeg" descr="IMG_9511.JPG"/>
          <p:cNvPicPr>
            <a:picLocks noChangeAspect="1"/>
          </p:cNvPicPr>
          <p:nvPr/>
        </p:nvPicPr>
        <p:blipFill>
          <a:blip r:embed="rId1"/>
          <a:stretch>
            <a:fillRect/>
          </a:stretch>
        </p:blipFill>
        <p:spPr>
          <a:xfrm rot="5400000">
            <a:off x="1799429" y="656388"/>
            <a:ext cx="5545326" cy="5545352"/>
          </a:xfrm>
          <a:prstGeom prst="rect">
            <a:avLst/>
          </a:prstGeom>
          <a:ln w="12700">
            <a:miter lim="400000"/>
            <a:headEnd/>
            <a:tailEnd/>
          </a:ln>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p:cNvSpPr>
          <p:nvPr>
            <p:ph type="title"/>
          </p:nvPr>
        </p:nvSpPr>
        <p:spPr>
          <a:prstGeom prst="rect">
            <a:avLst/>
          </a:prstGeom>
        </p:spPr>
        <p:txBody>
          <a:bodyPr/>
          <a:lstStyle/>
          <a:p/>
        </p:txBody>
      </p:sp>
      <p:sp>
        <p:nvSpPr>
          <p:cNvPr id="410" name="Shape 410"/>
          <p:cNvSpPr>
            <a:spLocks noGrp="1"/>
          </p:cNvSpPr>
          <p:nvPr>
            <p:ph type="body" idx="1"/>
          </p:nvPr>
        </p:nvSpPr>
        <p:spPr>
          <a:prstGeom prst="rect">
            <a:avLst/>
          </a:prstGeom>
        </p:spPr>
        <p:txBody>
          <a:bodyPr/>
          <a:lstStyle/>
          <a:p>
            <a:pPr>
              <a:buBlip>
                <a:blip r:embed="rId1"/>
              </a:buBlip>
            </a:pPr>
          </a:p>
        </p:txBody>
      </p:sp>
      <p:pic>
        <p:nvPicPr>
          <p:cNvPr id="411" name="9D97F66B-9DC9-4740-9D42-F0CC7E0CAE07-L0-001.jpeg"/>
          <p:cNvPicPr>
            <a:picLocks noChangeAspect="1"/>
          </p:cNvPicPr>
          <p:nvPr/>
        </p:nvPicPr>
        <p:blipFill>
          <a:blip r:embed="rId2"/>
          <a:stretch>
            <a:fillRect/>
          </a:stretch>
        </p:blipFill>
        <p:spPr>
          <a:xfrm>
            <a:off x="0" y="96440"/>
            <a:ext cx="9144000" cy="6665120"/>
          </a:xfrm>
          <a:prstGeom prst="rect">
            <a:avLst/>
          </a:prstGeom>
          <a:ln w="12700">
            <a:miter lim="400000"/>
            <a:headEnd/>
            <a:tailEnd/>
          </a:ln>
        </p:spPr>
      </p:pic>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 name="F3011E06-DA99-4178-9DAD-E94F80A8B3D3-L0-001.jpeg"/>
          <p:cNvPicPr>
            <a:picLocks noGrp="1" noChangeAspect="1"/>
          </p:cNvPicPr>
          <p:nvPr>
            <p:ph type="pic" idx="13"/>
          </p:nvPr>
        </p:nvPicPr>
        <p:blipFill>
          <a:blip r:embed="rId1"/>
          <a:srcRect l="1485" r="1485"/>
          <a:stretch>
            <a:fillRect/>
          </a:stretch>
        </p:blipFill>
        <p:spPr>
          <a:xfrm rot="21214351">
            <a:off x="491056" y="3682579"/>
            <a:ext cx="3704111" cy="2697084"/>
          </a:xfrm>
          <a:prstGeom prst="rect">
            <a:avLst/>
          </a:prstGeom>
        </p:spPr>
      </p:pic>
      <p:pic>
        <p:nvPicPr>
          <p:cNvPr id="414" name="8C51DF50-2693-4BAF-9D62-B6CD6ECBF9CA-L0-001.jpeg"/>
          <p:cNvPicPr>
            <a:picLocks noGrp="1" noChangeAspect="1"/>
          </p:cNvPicPr>
          <p:nvPr>
            <p:ph type="pic" idx="14"/>
          </p:nvPr>
        </p:nvPicPr>
        <p:blipFill>
          <a:blip r:embed="rId2"/>
          <a:srcRect l="20725" r="20725"/>
          <a:stretch>
            <a:fillRect/>
          </a:stretch>
        </p:blipFill>
        <p:spPr>
          <a:prstGeom prst="rect">
            <a:avLst/>
          </a:prstGeom>
        </p:spPr>
      </p:pic>
      <p:sp>
        <p:nvSpPr>
          <p:cNvPr id="415" name="Shape 415"/>
          <p:cNvSpPr>
            <a:spLocks noGrp="1"/>
          </p:cNvSpPr>
          <p:nvPr>
            <p:ph type="title"/>
          </p:nvPr>
        </p:nvSpPr>
        <p:spPr>
          <a:prstGeom prst="rect">
            <a:avLst/>
          </a:prstGeom>
        </p:spPr>
        <p:txBody>
          <a:bodyPr/>
          <a:lstStyle/>
          <a:p>
            <a:r>
              <a:t>Travelers</a:t>
            </a:r>
          </a:p>
        </p:txBody>
      </p:sp>
      <p:sp>
        <p:nvSpPr>
          <p:cNvPr id="416" name="Shape 416"/>
          <p:cNvSpPr>
            <a:spLocks noGrp="1"/>
          </p:cNvSpPr>
          <p:nvPr>
            <p:ph type="body" sz="quarter" idx="1"/>
          </p:nvPr>
        </p:nvSpPr>
        <p:spPr>
          <a:prstGeom prst="rect">
            <a:avLst/>
          </a:prstGeom>
        </p:spPr>
        <p:txBody>
          <a:bodyPr/>
          <a:lstStyle/>
          <a:p>
            <a:pPr defTabSz="877570">
              <a:spcBef>
                <a:spcPts val="500"/>
              </a:spcBef>
              <a:defRPr sz="2305"/>
            </a:pPr>
            <a:r>
              <a:t>Marco Polo</a:t>
            </a:r>
          </a:p>
          <a:p>
            <a:pPr defTabSz="877570">
              <a:spcBef>
                <a:spcPts val="500"/>
              </a:spcBef>
              <a:defRPr sz="2305"/>
            </a:pPr>
            <a:r>
              <a:t>Giovanni da Pian del Carpine</a:t>
            </a:r>
          </a:p>
          <a:p>
            <a:pPr defTabSz="877570">
              <a:spcBef>
                <a:spcPts val="500"/>
              </a:spcBef>
              <a:defRPr sz="2305"/>
            </a:pPr>
            <a:r>
              <a:t>Willem van Rubroeck</a:t>
            </a:r>
          </a:p>
          <a:p>
            <a:pPr defTabSz="877570">
              <a:spcBef>
                <a:spcPts val="500"/>
              </a:spcBef>
              <a:defRPr sz="2305"/>
            </a:pPr>
            <a:r>
              <a:t>Bar Sauma</a:t>
            </a:r>
          </a:p>
          <a:p>
            <a:pPr defTabSz="877570">
              <a:spcBef>
                <a:spcPts val="500"/>
              </a:spcBef>
              <a:defRPr sz="2305"/>
            </a:pPr>
            <a:r>
              <a:t>Ibn Battuta</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p:cNvSpPr>
          <p:nvPr>
            <p:ph type="title"/>
          </p:nvPr>
        </p:nvSpPr>
        <p:spPr>
          <a:xfrm>
            <a:off x="914399" y="503237"/>
            <a:ext cx="7313615" cy="868363"/>
          </a:xfrm>
          <a:prstGeom prst="rect">
            <a:avLst/>
          </a:prstGeom>
        </p:spPr>
        <p:txBody>
          <a:bodyPr/>
          <a:lstStyle>
            <a:lvl1pPr defTabSz="612140">
              <a:defRPr sz="3080"/>
            </a:lvl1pPr>
          </a:lstStyle>
          <a:p>
            <a:r>
              <a:t>Mongols as Vectors for Cultural Transmission </a:t>
            </a:r>
          </a:p>
        </p:txBody>
      </p:sp>
      <p:sp>
        <p:nvSpPr>
          <p:cNvPr id="419" name="Shape 419"/>
          <p:cNvSpPr>
            <a:spLocks noGrp="1"/>
          </p:cNvSpPr>
          <p:nvPr>
            <p:ph type="body" idx="1"/>
          </p:nvPr>
        </p:nvSpPr>
        <p:spPr>
          <a:xfrm>
            <a:off x="914399" y="1735138"/>
            <a:ext cx="7313615" cy="4056063"/>
          </a:xfrm>
          <a:prstGeom prst="rect">
            <a:avLst/>
          </a:prstGeom>
        </p:spPr>
        <p:txBody>
          <a:bodyPr/>
          <a:lstStyle>
            <a:lvl1pPr>
              <a:buBlip>
                <a:blip r:embed="rId1"/>
              </a:buBlip>
            </a:lvl1pPr>
          </a:lstStyle>
          <a:p>
            <a:r>
              <a:t>Art</a:t>
            </a: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p:cNvSpPr>
          <p:nvPr>
            <p:ph type="title"/>
          </p:nvPr>
        </p:nvSpPr>
        <p:spPr>
          <a:xfrm>
            <a:off x="914399" y="503237"/>
            <a:ext cx="7313615" cy="868363"/>
          </a:xfrm>
          <a:prstGeom prst="rect">
            <a:avLst/>
          </a:prstGeom>
        </p:spPr>
        <p:txBody>
          <a:bodyPr/>
          <a:lstStyle/>
          <a:p/>
        </p:txBody>
      </p:sp>
      <p:pic>
        <p:nvPicPr>
          <p:cNvPr id="422" name="image35.jpeg" descr="Master_Of_The_Isaac_Stories_-_The_Doctors_of_the_Church_(detail)_-_WGA14568.jpg"/>
          <p:cNvPicPr>
            <a:picLocks noChangeAspect="1"/>
          </p:cNvPicPr>
          <p:nvPr/>
        </p:nvPicPr>
        <p:blipFill>
          <a:blip r:embed="rId1"/>
          <a:stretch>
            <a:fillRect/>
          </a:stretch>
        </p:blipFill>
        <p:spPr>
          <a:xfrm>
            <a:off x="2247351" y="1"/>
            <a:ext cx="4646312" cy="6858001"/>
          </a:xfrm>
          <a:prstGeom prst="rect">
            <a:avLst/>
          </a:prstGeom>
          <a:ln w="12700">
            <a:miter lim="400000"/>
            <a:headEnd/>
            <a:tailEnd/>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p:cNvSpPr>
          <p:nvPr>
            <p:ph type="title"/>
          </p:nvPr>
        </p:nvSpPr>
        <p:spPr>
          <a:xfrm>
            <a:off x="571500" y="376238"/>
            <a:ext cx="8001000" cy="868363"/>
          </a:xfrm>
          <a:prstGeom prst="rect">
            <a:avLst/>
          </a:prstGeom>
        </p:spPr>
        <p:txBody>
          <a:bodyPr/>
          <a:lstStyle>
            <a:lvl1pPr defTabSz="877570">
              <a:defRPr sz="4415"/>
            </a:lvl1pPr>
          </a:lstStyle>
          <a:p>
            <a:r>
              <a:t>Geography, geography, geography!</a:t>
            </a:r>
          </a:p>
        </p:txBody>
      </p:sp>
      <p:sp>
        <p:nvSpPr>
          <p:cNvPr id="242" name="Shape 242"/>
          <p:cNvSpPr>
            <a:spLocks noGrp="1"/>
          </p:cNvSpPr>
          <p:nvPr>
            <p:ph type="body" idx="1"/>
          </p:nvPr>
        </p:nvSpPr>
        <p:spPr>
          <a:xfrm>
            <a:off x="914399" y="1735138"/>
            <a:ext cx="7313615" cy="4056063"/>
          </a:xfrm>
          <a:prstGeom prst="rect">
            <a:avLst/>
          </a:prstGeom>
        </p:spPr>
        <p:txBody>
          <a:bodyPr/>
          <a:lstStyle/>
          <a:p>
            <a:pPr>
              <a:buBlip>
                <a:blip r:embed="rId1"/>
              </a:buBlip>
            </a:pPr>
          </a:p>
        </p:txBody>
      </p:sp>
      <p:pic>
        <p:nvPicPr>
          <p:cNvPr id="243" name="image14.jpeg" descr="karte-topographie-zentralasien-01.png"/>
          <p:cNvPicPr>
            <a:picLocks noChangeAspect="1"/>
          </p:cNvPicPr>
          <p:nvPr/>
        </p:nvPicPr>
        <p:blipFill>
          <a:blip r:embed="rId2"/>
          <a:stretch>
            <a:fillRect/>
          </a:stretch>
        </p:blipFill>
        <p:spPr>
          <a:xfrm>
            <a:off x="571500" y="1321249"/>
            <a:ext cx="8083550" cy="5244204"/>
          </a:xfrm>
          <a:prstGeom prst="rect">
            <a:avLst/>
          </a:prstGeom>
          <a:ln w="12700">
            <a:miter lim="400000"/>
            <a:headEnd/>
            <a:tailEnd/>
          </a:ln>
        </p:spPr>
      </p:pic>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p:cNvSpPr>
          <p:nvPr>
            <p:ph type="title"/>
          </p:nvPr>
        </p:nvSpPr>
        <p:spPr>
          <a:xfrm>
            <a:off x="914399" y="503237"/>
            <a:ext cx="7313615" cy="868363"/>
          </a:xfrm>
          <a:prstGeom prst="rect">
            <a:avLst/>
          </a:prstGeom>
        </p:spPr>
        <p:txBody>
          <a:bodyPr/>
          <a:lstStyle/>
          <a:p/>
        </p:txBody>
      </p:sp>
      <p:pic>
        <p:nvPicPr>
          <p:cNvPr id="425" name="image36.jpeg" descr="1024px-Madonna_and_Child_with_Saints_and_Angels_Filippo_di_Memmo_Siena_circa_1350.jpg"/>
          <p:cNvPicPr>
            <a:picLocks noChangeAspect="1"/>
          </p:cNvPicPr>
          <p:nvPr/>
        </p:nvPicPr>
        <p:blipFill>
          <a:blip r:embed="rId1"/>
          <a:stretch>
            <a:fillRect/>
          </a:stretch>
        </p:blipFill>
        <p:spPr>
          <a:xfrm>
            <a:off x="617744" y="864989"/>
            <a:ext cx="7908516" cy="5128186"/>
          </a:xfrm>
          <a:prstGeom prst="rect">
            <a:avLst/>
          </a:prstGeom>
          <a:ln w="12700">
            <a:miter lim="400000"/>
            <a:headEnd/>
            <a:tailEnd/>
          </a:ln>
        </p:spPr>
      </p:pic>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p:cNvSpPr>
          <p:nvPr>
            <p:ph type="title"/>
          </p:nvPr>
        </p:nvSpPr>
        <p:spPr>
          <a:xfrm>
            <a:off x="914399" y="503237"/>
            <a:ext cx="7313615" cy="868363"/>
          </a:xfrm>
          <a:prstGeom prst="rect">
            <a:avLst/>
          </a:prstGeom>
        </p:spPr>
        <p:txBody>
          <a:bodyPr/>
          <a:lstStyle/>
          <a:p/>
        </p:txBody>
      </p:sp>
      <p:pic>
        <p:nvPicPr>
          <p:cNvPr id="428" name="image37.jpeg" descr="1280px-Giotto_Crucifixion_circa_1330_with_soldier_wearing_headband_in_pseudo_Mongol_script.jpg"/>
          <p:cNvPicPr>
            <a:picLocks noChangeAspect="1"/>
          </p:cNvPicPr>
          <p:nvPr/>
        </p:nvPicPr>
        <p:blipFill>
          <a:blip r:embed="rId1"/>
          <a:stretch>
            <a:fillRect/>
          </a:stretch>
        </p:blipFill>
        <p:spPr>
          <a:xfrm>
            <a:off x="243284" y="1156386"/>
            <a:ext cx="8657475" cy="4545189"/>
          </a:xfrm>
          <a:prstGeom prst="rect">
            <a:avLst/>
          </a:prstGeom>
          <a:ln w="12700">
            <a:miter lim="400000"/>
            <a:headEnd/>
            <a:tailEnd/>
          </a:ln>
        </p:spPr>
      </p:pic>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p:cNvSpPr>
          <p:nvPr>
            <p:ph type="title"/>
          </p:nvPr>
        </p:nvSpPr>
        <p:spPr>
          <a:xfrm>
            <a:off x="914399" y="503237"/>
            <a:ext cx="7313615" cy="868363"/>
          </a:xfrm>
          <a:prstGeom prst="rect">
            <a:avLst/>
          </a:prstGeom>
        </p:spPr>
        <p:txBody>
          <a:bodyPr/>
          <a:lstStyle/>
          <a:p/>
        </p:txBody>
      </p:sp>
      <p:pic>
        <p:nvPicPr>
          <p:cNvPr id="431" name="image38.jpeg" descr="1280px-Saint_Lawrence_enthroned_with_Saints_and_Donors_by_Fra_Filippo_Lippi_circa_1440.jpg"/>
          <p:cNvPicPr>
            <a:picLocks noChangeAspect="1"/>
          </p:cNvPicPr>
          <p:nvPr/>
        </p:nvPicPr>
        <p:blipFill>
          <a:blip r:embed="rId1"/>
          <a:stretch>
            <a:fillRect/>
          </a:stretch>
        </p:blipFill>
        <p:spPr>
          <a:xfrm>
            <a:off x="502785" y="984448"/>
            <a:ext cx="8138244" cy="4889270"/>
          </a:xfrm>
          <a:prstGeom prst="rect">
            <a:avLst/>
          </a:prstGeom>
          <a:ln w="12700">
            <a:miter lim="400000"/>
            <a:headEnd/>
            <a:tailEnd/>
          </a:ln>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p:cNvSpPr>
          <p:nvPr>
            <p:ph type="title"/>
          </p:nvPr>
        </p:nvSpPr>
        <p:spPr>
          <a:xfrm>
            <a:off x="914399" y="503237"/>
            <a:ext cx="7313615" cy="868363"/>
          </a:xfrm>
          <a:prstGeom prst="rect">
            <a:avLst/>
          </a:prstGeom>
        </p:spPr>
        <p:txBody>
          <a:bodyPr/>
          <a:lstStyle/>
          <a:p/>
        </p:txBody>
      </p:sp>
      <p:pic>
        <p:nvPicPr>
          <p:cNvPr id="434" name="image41.jpeg" descr="IMG_0060.JPG"/>
          <p:cNvPicPr>
            <a:picLocks noChangeAspect="1"/>
          </p:cNvPicPr>
          <p:nvPr/>
        </p:nvPicPr>
        <p:blipFill>
          <a:blip r:embed="rId1"/>
          <a:srcRect l="14796" r="14795"/>
          <a:stretch>
            <a:fillRect/>
          </a:stretch>
        </p:blipFill>
        <p:spPr>
          <a:xfrm>
            <a:off x="308911" y="1062700"/>
            <a:ext cx="8526108" cy="4728501"/>
          </a:xfrm>
          <a:prstGeom prst="rect">
            <a:avLst/>
          </a:prstGeom>
          <a:ln w="12700">
            <a:miter lim="400000"/>
            <a:headEnd/>
            <a:tailEnd/>
          </a:ln>
        </p:spPr>
      </p:pic>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p:cNvSpPr>
          <p:nvPr>
            <p:ph type="title"/>
          </p:nvPr>
        </p:nvSpPr>
        <p:spPr>
          <a:xfrm>
            <a:off x="914399" y="503237"/>
            <a:ext cx="7313615" cy="868363"/>
          </a:xfrm>
          <a:prstGeom prst="rect">
            <a:avLst/>
          </a:prstGeom>
        </p:spPr>
        <p:txBody>
          <a:bodyPr/>
          <a:lstStyle>
            <a:lvl1pPr defTabSz="612140">
              <a:defRPr sz="3080"/>
            </a:lvl1pPr>
          </a:lstStyle>
          <a:p>
            <a:r>
              <a:t>Mongols as Vectors for Cultural Transmission </a:t>
            </a:r>
          </a:p>
        </p:txBody>
      </p:sp>
      <p:sp>
        <p:nvSpPr>
          <p:cNvPr id="437" name="Shape 437"/>
          <p:cNvSpPr>
            <a:spLocks noGrp="1"/>
          </p:cNvSpPr>
          <p:nvPr>
            <p:ph type="body" idx="1"/>
          </p:nvPr>
        </p:nvSpPr>
        <p:spPr>
          <a:xfrm>
            <a:off x="914399" y="1735138"/>
            <a:ext cx="7313615" cy="4056063"/>
          </a:xfrm>
          <a:prstGeom prst="rect">
            <a:avLst/>
          </a:prstGeom>
        </p:spPr>
        <p:txBody>
          <a:bodyPr/>
          <a:lstStyle/>
          <a:p>
            <a:pPr>
              <a:buBlip>
                <a:blip r:embed="rId1"/>
              </a:buBlip>
            </a:pPr>
            <a:r>
              <a:t>Art</a:t>
            </a:r>
          </a:p>
          <a:p>
            <a:pPr>
              <a:buBlip>
                <a:blip r:embed="rId1"/>
              </a:buBlip>
            </a:pPr>
            <a:r>
              <a:t>Cartography and Geographical knowledge</a:t>
            </a: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p:cNvSpPr>
          <p:nvPr>
            <p:ph type="title"/>
          </p:nvPr>
        </p:nvSpPr>
        <p:spPr>
          <a:xfrm>
            <a:off x="914399" y="503237"/>
            <a:ext cx="7313615" cy="868363"/>
          </a:xfrm>
          <a:prstGeom prst="rect">
            <a:avLst/>
          </a:prstGeom>
        </p:spPr>
        <p:txBody>
          <a:bodyPr/>
          <a:lstStyle/>
          <a:p>
            <a:r>
              <a:t>Kangnido Map, Korea, ca. 1400</a:t>
            </a:r>
          </a:p>
        </p:txBody>
      </p:sp>
      <p:sp>
        <p:nvSpPr>
          <p:cNvPr id="440" name="Shape 440"/>
          <p:cNvSpPr>
            <a:spLocks noGrp="1"/>
          </p:cNvSpPr>
          <p:nvPr>
            <p:ph type="body" idx="1"/>
          </p:nvPr>
        </p:nvSpPr>
        <p:spPr>
          <a:xfrm>
            <a:off x="914399" y="1735138"/>
            <a:ext cx="7313615" cy="4056063"/>
          </a:xfrm>
          <a:prstGeom prst="rect">
            <a:avLst/>
          </a:prstGeom>
        </p:spPr>
        <p:txBody>
          <a:bodyPr/>
          <a:lstStyle/>
          <a:p>
            <a:pPr>
              <a:buBlip>
                <a:blip r:embed="rId1"/>
              </a:buBlip>
            </a:pPr>
          </a:p>
        </p:txBody>
      </p:sp>
      <p:pic>
        <p:nvPicPr>
          <p:cNvPr id="441" name="365006E8-FC24-4481-99BC-4D897A8581B3-L0-001.jpeg"/>
          <p:cNvPicPr>
            <a:picLocks noChangeAspect="1"/>
          </p:cNvPicPr>
          <p:nvPr/>
        </p:nvPicPr>
        <p:blipFill>
          <a:blip r:embed="rId2"/>
          <a:stretch>
            <a:fillRect/>
          </a:stretch>
        </p:blipFill>
        <p:spPr>
          <a:xfrm>
            <a:off x="1891460" y="1630646"/>
            <a:ext cx="5361080" cy="4967934"/>
          </a:xfrm>
          <a:prstGeom prst="rect">
            <a:avLst/>
          </a:prstGeom>
          <a:ln w="12700">
            <a:miter lim="400000"/>
            <a:headEnd/>
            <a:tailEnd/>
          </a:ln>
        </p:spPr>
      </p:pic>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p:cNvSpPr>
          <p:nvPr>
            <p:ph type="title"/>
          </p:nvPr>
        </p:nvSpPr>
        <p:spPr>
          <a:prstGeom prst="rect">
            <a:avLst/>
          </a:prstGeom>
        </p:spPr>
        <p:txBody>
          <a:bodyPr/>
          <a:lstStyle/>
          <a:p/>
        </p:txBody>
      </p:sp>
      <p:sp>
        <p:nvSpPr>
          <p:cNvPr id="444" name="Shape 444"/>
          <p:cNvSpPr>
            <a:spLocks noGrp="1"/>
          </p:cNvSpPr>
          <p:nvPr>
            <p:ph type="body" idx="1"/>
          </p:nvPr>
        </p:nvSpPr>
        <p:spPr>
          <a:prstGeom prst="rect">
            <a:avLst/>
          </a:prstGeom>
        </p:spPr>
        <p:txBody>
          <a:bodyPr/>
          <a:lstStyle/>
          <a:p>
            <a:pPr>
              <a:buBlip>
                <a:blip r:embed="rId1"/>
              </a:buBlip>
            </a:pPr>
          </a:p>
        </p:txBody>
      </p:sp>
      <p:pic>
        <p:nvPicPr>
          <p:cNvPr id="445" name="3C353A12-3800-4E76-B5BD-7FA4CB3E0725-L0-001.jpeg"/>
          <p:cNvPicPr>
            <a:picLocks noChangeAspect="1"/>
          </p:cNvPicPr>
          <p:nvPr/>
        </p:nvPicPr>
        <p:blipFill>
          <a:blip r:embed="rId2"/>
          <a:stretch>
            <a:fillRect/>
          </a:stretch>
        </p:blipFill>
        <p:spPr>
          <a:xfrm>
            <a:off x="667477" y="0"/>
            <a:ext cx="7809046" cy="6858000"/>
          </a:xfrm>
          <a:prstGeom prst="rect">
            <a:avLst/>
          </a:prstGeom>
          <a:ln w="12700">
            <a:miter lim="400000"/>
            <a:headEnd/>
            <a:tailEnd/>
          </a:ln>
        </p:spPr>
      </p:pic>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p:cNvSpPr>
          <p:nvPr>
            <p:ph type="title"/>
          </p:nvPr>
        </p:nvSpPr>
        <p:spPr>
          <a:prstGeom prst="rect">
            <a:avLst/>
          </a:prstGeom>
        </p:spPr>
        <p:txBody>
          <a:bodyPr/>
          <a:lstStyle/>
          <a:p>
            <a:r>
              <a:t>Atles català, 1375</a:t>
            </a:r>
          </a:p>
        </p:txBody>
      </p:sp>
      <p:sp>
        <p:nvSpPr>
          <p:cNvPr id="448" name="Shape 448"/>
          <p:cNvSpPr>
            <a:spLocks noGrp="1"/>
          </p:cNvSpPr>
          <p:nvPr>
            <p:ph type="body" idx="1"/>
          </p:nvPr>
        </p:nvSpPr>
        <p:spPr>
          <a:prstGeom prst="rect">
            <a:avLst/>
          </a:prstGeom>
        </p:spPr>
        <p:txBody>
          <a:bodyPr/>
          <a:lstStyle/>
          <a:p>
            <a:pPr>
              <a:buBlip>
                <a:blip r:embed="rId1"/>
              </a:buBlip>
            </a:pPr>
          </a:p>
        </p:txBody>
      </p:sp>
      <p:pic>
        <p:nvPicPr>
          <p:cNvPr id="449" name="B2476BF4-5FD8-4689-B337-40FF6E77300A-L0-001.jpeg"/>
          <p:cNvPicPr>
            <a:picLocks noChangeAspect="1"/>
          </p:cNvPicPr>
          <p:nvPr/>
        </p:nvPicPr>
        <p:blipFill>
          <a:blip r:embed="rId2"/>
          <a:stretch>
            <a:fillRect/>
          </a:stretch>
        </p:blipFill>
        <p:spPr>
          <a:xfrm>
            <a:off x="0" y="2466473"/>
            <a:ext cx="9144000" cy="1925054"/>
          </a:xfrm>
          <a:prstGeom prst="rect">
            <a:avLst/>
          </a:prstGeom>
          <a:ln w="12700">
            <a:miter lim="400000"/>
            <a:headEnd/>
            <a:tailEnd/>
          </a:ln>
        </p:spPr>
      </p:pic>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p:cNvSpPr>
          <p:nvPr>
            <p:ph type="title"/>
          </p:nvPr>
        </p:nvSpPr>
        <p:spPr>
          <a:prstGeom prst="rect">
            <a:avLst/>
          </a:prstGeom>
        </p:spPr>
        <p:txBody>
          <a:bodyPr/>
          <a:lstStyle/>
          <a:p/>
        </p:txBody>
      </p:sp>
      <p:sp>
        <p:nvSpPr>
          <p:cNvPr id="452" name="Shape 452"/>
          <p:cNvSpPr>
            <a:spLocks noGrp="1"/>
          </p:cNvSpPr>
          <p:nvPr>
            <p:ph type="body" idx="1"/>
          </p:nvPr>
        </p:nvSpPr>
        <p:spPr>
          <a:prstGeom prst="rect">
            <a:avLst/>
          </a:prstGeom>
        </p:spPr>
        <p:txBody>
          <a:bodyPr/>
          <a:lstStyle/>
          <a:p>
            <a:pPr>
              <a:buBlip>
                <a:blip r:embed="rId1"/>
              </a:buBlip>
            </a:pPr>
          </a:p>
        </p:txBody>
      </p:sp>
      <p:pic>
        <p:nvPicPr>
          <p:cNvPr id="453" name="FB2D90E3-58B4-4266-876D-837DDA045E22-L0-001.jpeg"/>
          <p:cNvPicPr>
            <a:picLocks noChangeAspect="1"/>
          </p:cNvPicPr>
          <p:nvPr/>
        </p:nvPicPr>
        <p:blipFill>
          <a:blip r:embed="rId2"/>
          <a:stretch>
            <a:fillRect/>
          </a:stretch>
        </p:blipFill>
        <p:spPr>
          <a:xfrm>
            <a:off x="102489" y="0"/>
            <a:ext cx="8939022" cy="6858000"/>
          </a:xfrm>
          <a:prstGeom prst="rect">
            <a:avLst/>
          </a:prstGeom>
          <a:ln w="12700">
            <a:miter lim="400000"/>
            <a:headEnd/>
            <a:tailEnd/>
          </a:ln>
        </p:spPr>
      </p:pic>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p:cNvSpPr>
          <p:nvPr>
            <p:ph type="title"/>
          </p:nvPr>
        </p:nvSpPr>
        <p:spPr>
          <a:prstGeom prst="rect">
            <a:avLst/>
          </a:prstGeom>
        </p:spPr>
        <p:txBody>
          <a:bodyPr/>
          <a:lstStyle/>
          <a:p/>
        </p:txBody>
      </p:sp>
      <p:sp>
        <p:nvSpPr>
          <p:cNvPr id="456" name="Shape 456"/>
          <p:cNvSpPr>
            <a:spLocks noGrp="1"/>
          </p:cNvSpPr>
          <p:nvPr>
            <p:ph type="body" idx="1"/>
          </p:nvPr>
        </p:nvSpPr>
        <p:spPr>
          <a:prstGeom prst="rect">
            <a:avLst/>
          </a:prstGeom>
        </p:spPr>
        <p:txBody>
          <a:bodyPr/>
          <a:lstStyle/>
          <a:p>
            <a:pPr>
              <a:buBlip>
                <a:blip r:embed="rId1"/>
              </a:buBlip>
            </a:pPr>
          </a:p>
        </p:txBody>
      </p:sp>
      <p:pic>
        <p:nvPicPr>
          <p:cNvPr id="457" name="2807A18A-2547-4A8F-BFDE-63951B90365D-L0-001.jpeg"/>
          <p:cNvPicPr>
            <a:picLocks noChangeAspect="1"/>
          </p:cNvPicPr>
          <p:nvPr/>
        </p:nvPicPr>
        <p:blipFill>
          <a:blip r:embed="rId2"/>
          <a:stretch>
            <a:fillRect/>
          </a:stretch>
        </p:blipFill>
        <p:spPr>
          <a:xfrm>
            <a:off x="0" y="32160"/>
            <a:ext cx="9144000" cy="6793680"/>
          </a:xfrm>
          <a:prstGeom prst="rect">
            <a:avLst/>
          </a:prstGeom>
          <a:ln w="12700">
            <a:miter lim="400000"/>
            <a:headEnd/>
            <a:tailEnd/>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p:cNvSpPr>
          <p:nvPr>
            <p:ph type="title"/>
          </p:nvPr>
        </p:nvSpPr>
        <p:spPr>
          <a:prstGeom prst="rect">
            <a:avLst/>
          </a:prstGeom>
        </p:spPr>
        <p:txBody>
          <a:bodyPr/>
          <a:lstStyle/>
          <a:p/>
        </p:txBody>
      </p:sp>
      <p:sp>
        <p:nvSpPr>
          <p:cNvPr id="246" name="Shape 246"/>
          <p:cNvSpPr>
            <a:spLocks noGrp="1"/>
          </p:cNvSpPr>
          <p:nvPr>
            <p:ph type="body" idx="1"/>
          </p:nvPr>
        </p:nvSpPr>
        <p:spPr>
          <a:prstGeom prst="rect">
            <a:avLst/>
          </a:prstGeom>
        </p:spPr>
        <p:txBody>
          <a:bodyPr/>
          <a:lstStyle/>
          <a:p>
            <a:pPr>
              <a:buBlip>
                <a:blip r:embed="rId1"/>
              </a:buBlip>
            </a:pPr>
          </a:p>
        </p:txBody>
      </p:sp>
      <p:pic>
        <p:nvPicPr>
          <p:cNvPr id="247" name="F499B7F5-F2C6-4D86-A379-4D22D640EC08-L0-001.jpeg"/>
          <p:cNvPicPr>
            <a:picLocks noChangeAspect="1"/>
          </p:cNvPicPr>
          <p:nvPr/>
        </p:nvPicPr>
        <p:blipFill>
          <a:blip r:embed="rId2"/>
          <a:stretch>
            <a:fillRect/>
          </a:stretch>
        </p:blipFill>
        <p:spPr>
          <a:xfrm>
            <a:off x="0" y="194310"/>
            <a:ext cx="9144000" cy="6469380"/>
          </a:xfrm>
          <a:prstGeom prst="rect">
            <a:avLst/>
          </a:prstGeom>
          <a:ln w="12700">
            <a:miter lim="400000"/>
            <a:headEnd/>
            <a:tailEnd/>
          </a:ln>
        </p:spPr>
      </p:pic>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p:cNvSpPr>
          <p:nvPr>
            <p:ph type="title"/>
          </p:nvPr>
        </p:nvSpPr>
        <p:spPr>
          <a:xfrm>
            <a:off x="914399" y="503237"/>
            <a:ext cx="7313615" cy="868363"/>
          </a:xfrm>
          <a:prstGeom prst="rect">
            <a:avLst/>
          </a:prstGeom>
        </p:spPr>
        <p:txBody>
          <a:bodyPr/>
          <a:lstStyle>
            <a:lvl1pPr defTabSz="612140">
              <a:defRPr sz="3080"/>
            </a:lvl1pPr>
          </a:lstStyle>
          <a:p>
            <a:r>
              <a:t>Mongols as Vectors for Cultural Transmission </a:t>
            </a:r>
          </a:p>
        </p:txBody>
      </p:sp>
      <p:sp>
        <p:nvSpPr>
          <p:cNvPr id="460" name="Shape 460"/>
          <p:cNvSpPr>
            <a:spLocks noGrp="1"/>
          </p:cNvSpPr>
          <p:nvPr>
            <p:ph type="body" idx="1"/>
          </p:nvPr>
        </p:nvSpPr>
        <p:spPr>
          <a:xfrm>
            <a:off x="914399" y="1735138"/>
            <a:ext cx="7313615" cy="4056063"/>
          </a:xfrm>
          <a:prstGeom prst="rect">
            <a:avLst/>
          </a:prstGeom>
        </p:spPr>
        <p:txBody>
          <a:bodyPr/>
          <a:lstStyle/>
          <a:p>
            <a:pPr>
              <a:buBlip>
                <a:blip r:embed="rId1"/>
              </a:buBlip>
            </a:pPr>
            <a:r>
              <a:t>Art</a:t>
            </a:r>
          </a:p>
          <a:p>
            <a:pPr>
              <a:buBlip>
                <a:blip r:embed="rId1"/>
              </a:buBlip>
            </a:pPr>
            <a:r>
              <a:t>Cartography and Geographical knowledge</a:t>
            </a:r>
          </a:p>
          <a:p>
            <a:pPr>
              <a:buBlip>
                <a:blip r:embed="rId1"/>
              </a:buBlip>
            </a:pPr>
            <a:r>
              <a:t>Gunpowder </a:t>
            </a:r>
          </a:p>
          <a:p>
            <a:pPr>
              <a:buBlip>
                <a:blip r:embed="rId1"/>
              </a:buBlip>
            </a:pPr>
            <a:r>
              <a:t>Medicine</a:t>
            </a:r>
          </a:p>
          <a:p>
            <a:pPr>
              <a:buBlip>
                <a:blip r:embed="rId1"/>
              </a:buBlip>
            </a:pPr>
            <a:r>
              <a:t>Agriculture </a:t>
            </a:r>
          </a:p>
          <a:p>
            <a:pPr>
              <a:buBlip>
                <a:blip r:embed="rId1"/>
              </a:buBlip>
            </a:pPr>
            <a:r>
              <a:t>Etc., etc.</a:t>
            </a: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Shape 462"/>
          <p:cNvSpPr>
            <a:spLocks noGrp="1"/>
          </p:cNvSpPr>
          <p:nvPr>
            <p:ph type="title"/>
          </p:nvPr>
        </p:nvSpPr>
        <p:spPr>
          <a:xfrm>
            <a:off x="382270" y="502920"/>
            <a:ext cx="8462645" cy="868680"/>
          </a:xfrm>
          <a:prstGeom prst="rect">
            <a:avLst/>
          </a:prstGeom>
        </p:spPr>
        <p:txBody>
          <a:bodyPr>
            <a:normAutofit fontScale="90000"/>
          </a:bodyPr>
          <a:lstStyle>
            <a:lvl1pPr defTabSz="630555">
              <a:defRPr sz="3175"/>
            </a:lvl1pPr>
          </a:lstStyle>
          <a:p>
            <a:r>
              <a:t>Mongols as Vectors for Disease Transmission</a:t>
            </a:r>
          </a:p>
        </p:txBody>
      </p:sp>
      <p:sp>
        <p:nvSpPr>
          <p:cNvPr id="463" name="Shape 463"/>
          <p:cNvSpPr>
            <a:spLocks noGrp="1"/>
          </p:cNvSpPr>
          <p:nvPr>
            <p:ph type="body" idx="1"/>
          </p:nvPr>
        </p:nvSpPr>
        <p:spPr>
          <a:prstGeom prst="rect">
            <a:avLst/>
          </a:prstGeom>
        </p:spPr>
        <p:txBody>
          <a:bodyPr/>
          <a:lstStyle/>
          <a:p>
            <a:pPr>
              <a:buBlip>
                <a:blip r:embed="rId1"/>
              </a:buBlip>
            </a:pPr>
          </a:p>
        </p:txBody>
      </p:sp>
      <p:pic>
        <p:nvPicPr>
          <p:cNvPr id="464" name="DE2EB92A-2C7F-4C7D-B17A-A1D3AD7A2719-L0-001.png"/>
          <p:cNvPicPr>
            <a:picLocks noChangeAspect="1"/>
          </p:cNvPicPr>
          <p:nvPr/>
        </p:nvPicPr>
        <p:blipFill>
          <a:blip r:embed="rId2"/>
          <a:stretch>
            <a:fillRect/>
          </a:stretch>
        </p:blipFill>
        <p:spPr>
          <a:xfrm>
            <a:off x="1677722" y="1522421"/>
            <a:ext cx="5788556" cy="4918221"/>
          </a:xfrm>
          <a:prstGeom prst="rect">
            <a:avLst/>
          </a:prstGeom>
          <a:ln w="12700">
            <a:miter lim="400000"/>
            <a:headEnd/>
            <a:tailEnd/>
          </a:ln>
        </p:spPr>
      </p:pic>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a:spLocks noGrp="1"/>
          </p:cNvSpPr>
          <p:nvPr>
            <p:ph type="title"/>
          </p:nvPr>
        </p:nvSpPr>
        <p:spPr>
          <a:prstGeom prst="rect">
            <a:avLst/>
          </a:prstGeom>
        </p:spPr>
        <p:txBody>
          <a:bodyPr/>
          <a:lstStyle/>
          <a:p/>
        </p:txBody>
      </p:sp>
      <p:sp>
        <p:nvSpPr>
          <p:cNvPr id="467" name="Shape 467"/>
          <p:cNvSpPr>
            <a:spLocks noGrp="1"/>
          </p:cNvSpPr>
          <p:nvPr>
            <p:ph type="body" idx="1"/>
          </p:nvPr>
        </p:nvSpPr>
        <p:spPr>
          <a:prstGeom prst="rect">
            <a:avLst/>
          </a:prstGeom>
        </p:spPr>
        <p:txBody>
          <a:bodyPr/>
          <a:lstStyle/>
          <a:p>
            <a:pPr>
              <a:buBlip>
                <a:blip r:embed="rId1"/>
              </a:buBlip>
            </a:pPr>
          </a:p>
        </p:txBody>
      </p:sp>
      <p:pic>
        <p:nvPicPr>
          <p:cNvPr id="468" name="51274B19-A7BF-4ADE-BC32-410C18E38B2A-L0-001.png"/>
          <p:cNvPicPr>
            <a:picLocks noChangeAspect="1"/>
          </p:cNvPicPr>
          <p:nvPr/>
        </p:nvPicPr>
        <p:blipFill>
          <a:blip r:embed="rId2"/>
          <a:stretch>
            <a:fillRect/>
          </a:stretch>
        </p:blipFill>
        <p:spPr>
          <a:xfrm>
            <a:off x="0" y="533400"/>
            <a:ext cx="9144000" cy="5791200"/>
          </a:xfrm>
          <a:prstGeom prst="rect">
            <a:avLst/>
          </a:prstGeom>
          <a:ln w="12700">
            <a:miter lim="400000"/>
            <a:headEnd/>
            <a:tailEnd/>
          </a:ln>
        </p:spPr>
      </p:pic>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p:cNvSpPr>
          <p:nvPr>
            <p:ph type="title"/>
          </p:nvPr>
        </p:nvSpPr>
        <p:spPr>
          <a:prstGeom prst="rect">
            <a:avLst/>
          </a:prstGeom>
        </p:spPr>
        <p:txBody>
          <a:bodyPr/>
          <a:lstStyle/>
          <a:p>
            <a:r>
              <a:t>III. After the Mongol Empire</a:t>
            </a:r>
          </a:p>
        </p:txBody>
      </p:sp>
      <p:sp>
        <p:nvSpPr>
          <p:cNvPr id="471" name="Shape 471"/>
          <p:cNvSpPr>
            <a:spLocks noGrp="1"/>
          </p:cNvSpPr>
          <p:nvPr>
            <p:ph type="body" sz="quarter" idx="1"/>
          </p:nvPr>
        </p:nvSpPr>
        <p:spPr>
          <a:prstGeom prst="rect">
            <a:avLst/>
          </a:prstGeom>
        </p:spPr>
        <p:txBody>
          <a:bodyPr/>
          <a:lstStyle/>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p:cNvSpPr>
          <p:nvPr>
            <p:ph type="title"/>
          </p:nvPr>
        </p:nvSpPr>
        <p:spPr>
          <a:xfrm>
            <a:off x="914399" y="503237"/>
            <a:ext cx="7313615" cy="868363"/>
          </a:xfrm>
          <a:prstGeom prst="rect">
            <a:avLst/>
          </a:prstGeom>
        </p:spPr>
        <p:txBody>
          <a:bodyPr/>
          <a:lstStyle/>
          <a:p/>
        </p:txBody>
      </p:sp>
      <p:sp>
        <p:nvSpPr>
          <p:cNvPr id="474" name="Shape 474"/>
          <p:cNvSpPr>
            <a:spLocks noGrp="1"/>
          </p:cNvSpPr>
          <p:nvPr>
            <p:ph type="body" idx="1"/>
          </p:nvPr>
        </p:nvSpPr>
        <p:spPr>
          <a:xfrm>
            <a:off x="914399" y="1735138"/>
            <a:ext cx="7313615" cy="4056063"/>
          </a:xfrm>
          <a:prstGeom prst="rect">
            <a:avLst/>
          </a:prstGeom>
        </p:spPr>
        <p:txBody>
          <a:bodyPr/>
          <a:lstStyle/>
          <a:p>
            <a:pPr>
              <a:buBlip>
                <a:blip r:embed="rId1"/>
              </a:buBlip>
            </a:pPr>
          </a:p>
        </p:txBody>
      </p:sp>
      <p:pic>
        <p:nvPicPr>
          <p:cNvPr id="475" name="image32.jpeg" descr="FullSizeRender.jpg"/>
          <p:cNvPicPr>
            <a:picLocks noChangeAspect="1"/>
          </p:cNvPicPr>
          <p:nvPr/>
        </p:nvPicPr>
        <p:blipFill>
          <a:blip r:embed="rId2"/>
          <a:srcRect t="5943" b="5942"/>
          <a:stretch>
            <a:fillRect/>
          </a:stretch>
        </p:blipFill>
        <p:spPr>
          <a:xfrm>
            <a:off x="10715" y="899318"/>
            <a:ext cx="9122691" cy="5059360"/>
          </a:xfrm>
          <a:prstGeom prst="rect">
            <a:avLst/>
          </a:prstGeom>
          <a:ln w="12700">
            <a:miter lim="400000"/>
            <a:headEnd/>
            <a:tailEnd/>
          </a:ln>
        </p:spPr>
      </p:pic>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p:cNvSpPr>
          <p:nvPr>
            <p:ph type="title"/>
          </p:nvPr>
        </p:nvSpPr>
        <p:spPr>
          <a:xfrm>
            <a:off x="243840" y="470535"/>
            <a:ext cx="8921115" cy="868680"/>
          </a:xfrm>
          <a:prstGeom prst="rect">
            <a:avLst/>
          </a:prstGeom>
        </p:spPr>
        <p:txBody>
          <a:bodyPr>
            <a:normAutofit fontScale="90000"/>
          </a:bodyPr>
          <a:lstStyle/>
          <a:p>
            <a:r>
              <a:t>Tartar Yoke or Pax Mongolica</a:t>
            </a:r>
          </a:p>
        </p:txBody>
      </p:sp>
      <p:sp>
        <p:nvSpPr>
          <p:cNvPr id="478" name="Shape 478"/>
          <p:cNvSpPr>
            <a:spLocks noGrp="1"/>
          </p:cNvSpPr>
          <p:nvPr>
            <p:ph type="body" idx="1"/>
          </p:nvPr>
        </p:nvSpPr>
        <p:spPr>
          <a:xfrm>
            <a:off x="915035" y="1338898"/>
            <a:ext cx="7313614" cy="4940521"/>
          </a:xfrm>
          <a:prstGeom prst="rect">
            <a:avLst/>
          </a:prstGeom>
        </p:spPr>
        <p:txBody>
          <a:bodyPr/>
          <a:lstStyle/>
          <a:p>
            <a:pPr>
              <a:buBlip>
                <a:blip r:embed="rId1"/>
              </a:buBlip>
            </a:pPr>
            <a:r>
              <a:t>Destruction. Traditionalist vs. Revisionist view</a:t>
            </a:r>
          </a:p>
          <a:p>
            <a:pPr>
              <a:buBlip>
                <a:blip r:embed="rId1"/>
              </a:buBlip>
            </a:pPr>
            <a:r>
              <a:t>Agricultural infrastructure. End of Central Asia's Golden Age</a:t>
            </a:r>
          </a:p>
          <a:p>
            <a:pPr>
              <a:buBlip>
                <a:blip r:embed="rId1"/>
              </a:buBlip>
            </a:pPr>
            <a:r>
              <a:t>Solitudinem faciunt, et pacem appellant</a:t>
            </a:r>
          </a:p>
          <a:p>
            <a:pPr>
              <a:buBlip>
                <a:blip r:embed="rId1"/>
              </a:buBlip>
            </a:pPr>
            <a:r>
              <a:t>Islamization </a:t>
            </a:r>
          </a:p>
          <a:p>
            <a:pPr>
              <a:buBlip>
                <a:blip r:embed="rId1"/>
              </a:buBlip>
            </a:pPr>
            <a:r>
              <a:t>Genetic legacy. "Genghis Khan should now be remembered for peopling the world, rather than for depopulating it."</a:t>
            </a:r>
          </a:p>
          <a:p>
            <a:pPr>
              <a:buBlip>
                <a:blip r:embed="rId1"/>
              </a:buBlip>
            </a:pPr>
            <a:r>
              <a:t>Empires encore: Tamerlane, Mogul India and ? </a:t>
            </a: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p:cNvSpPr>
          <p:nvPr>
            <p:ph type="title"/>
          </p:nvPr>
        </p:nvSpPr>
        <p:spPr>
          <a:prstGeom prst="rect">
            <a:avLst/>
          </a:prstGeom>
        </p:spPr>
        <p:txBody>
          <a:bodyPr/>
          <a:lstStyle/>
          <a:p/>
        </p:txBody>
      </p:sp>
      <p:sp>
        <p:nvSpPr>
          <p:cNvPr id="481" name="Shape 481"/>
          <p:cNvSpPr>
            <a:spLocks noGrp="1"/>
          </p:cNvSpPr>
          <p:nvPr>
            <p:ph type="body" idx="1"/>
          </p:nvPr>
        </p:nvSpPr>
        <p:spPr>
          <a:prstGeom prst="rect">
            <a:avLst/>
          </a:prstGeom>
        </p:spPr>
        <p:txBody>
          <a:bodyPr/>
          <a:lstStyle/>
          <a:p>
            <a:pPr>
              <a:buBlip>
                <a:blip r:embed="rId1"/>
              </a:buBlip>
            </a:pPr>
          </a:p>
        </p:txBody>
      </p:sp>
      <p:pic>
        <p:nvPicPr>
          <p:cNvPr id="482" name="87414B18-F1F7-4ABF-818B-92EBAE0389F6-L0-001.jpeg"/>
          <p:cNvPicPr>
            <a:picLocks noChangeAspect="1"/>
          </p:cNvPicPr>
          <p:nvPr/>
        </p:nvPicPr>
        <p:blipFill>
          <a:blip r:embed="rId2"/>
          <a:stretch>
            <a:fillRect/>
          </a:stretch>
        </p:blipFill>
        <p:spPr>
          <a:xfrm>
            <a:off x="0" y="29583"/>
            <a:ext cx="9144000" cy="6798834"/>
          </a:xfrm>
          <a:prstGeom prst="rect">
            <a:avLst/>
          </a:prstGeom>
          <a:ln w="12700">
            <a:miter lim="400000"/>
            <a:headEnd/>
            <a:tailEnd/>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p:cNvSpPr>
          <p:nvPr>
            <p:ph type="title"/>
          </p:nvPr>
        </p:nvSpPr>
        <p:spPr>
          <a:prstGeom prst="rect">
            <a:avLst/>
          </a:prstGeom>
        </p:spPr>
        <p:txBody>
          <a:bodyPr/>
          <a:lstStyle/>
          <a:p/>
        </p:txBody>
      </p:sp>
      <p:sp>
        <p:nvSpPr>
          <p:cNvPr id="250" name="Shape 250"/>
          <p:cNvSpPr>
            <a:spLocks noGrp="1"/>
          </p:cNvSpPr>
          <p:nvPr>
            <p:ph type="body" idx="1"/>
          </p:nvPr>
        </p:nvSpPr>
        <p:spPr>
          <a:prstGeom prst="rect">
            <a:avLst/>
          </a:prstGeom>
        </p:spPr>
        <p:txBody>
          <a:bodyPr/>
          <a:lstStyle/>
          <a:p>
            <a:pPr>
              <a:buBlip>
                <a:blip r:embed="rId1"/>
              </a:buBlip>
            </a:pPr>
          </a:p>
        </p:txBody>
      </p:sp>
      <p:pic>
        <p:nvPicPr>
          <p:cNvPr id="251" name="D1EED99D-E22C-4E5E-A6D4-B5BC63479D3C-L0-001.jpeg"/>
          <p:cNvPicPr>
            <a:picLocks noChangeAspect="1"/>
          </p:cNvPicPr>
          <p:nvPr/>
        </p:nvPicPr>
        <p:blipFill>
          <a:blip r:embed="rId2"/>
          <a:stretch>
            <a:fillRect/>
          </a:stretch>
        </p:blipFill>
        <p:spPr>
          <a:xfrm>
            <a:off x="0" y="194310"/>
            <a:ext cx="9144000" cy="6469380"/>
          </a:xfrm>
          <a:prstGeom prst="rect">
            <a:avLst/>
          </a:prstGeom>
          <a:ln w="12700">
            <a:miter lim="400000"/>
            <a:headEnd/>
            <a:tailEnd/>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p:cNvSpPr>
          <p:nvPr>
            <p:ph type="title"/>
          </p:nvPr>
        </p:nvSpPr>
        <p:spPr>
          <a:xfrm>
            <a:off x="914399" y="503237"/>
            <a:ext cx="7313615" cy="868363"/>
          </a:xfrm>
          <a:prstGeom prst="rect">
            <a:avLst/>
          </a:prstGeom>
        </p:spPr>
        <p:txBody>
          <a:bodyPr/>
          <a:lstStyle/>
          <a:p>
            <a:r>
              <a:t>Who are the Mongols?</a:t>
            </a:r>
          </a:p>
        </p:txBody>
      </p:sp>
      <p:sp>
        <p:nvSpPr>
          <p:cNvPr id="254" name="Shape 254"/>
          <p:cNvSpPr>
            <a:spLocks noGrp="1"/>
          </p:cNvSpPr>
          <p:nvPr>
            <p:ph type="body" idx="1"/>
          </p:nvPr>
        </p:nvSpPr>
        <p:spPr>
          <a:xfrm>
            <a:off x="914399" y="1735136"/>
            <a:ext cx="7313615" cy="4785393"/>
          </a:xfrm>
          <a:prstGeom prst="rect">
            <a:avLst/>
          </a:prstGeom>
        </p:spPr>
        <p:txBody>
          <a:bodyPr/>
          <a:lstStyle/>
          <a:p>
            <a:pPr>
              <a:buBlip>
                <a:blip r:embed="rId1"/>
              </a:buBlip>
            </a:pPr>
            <a:r>
              <a:t>Nomads!</a:t>
            </a:r>
          </a:p>
          <a:p>
            <a:pPr>
              <a:buBlip>
                <a:blip r:embed="rId1"/>
              </a:buBlip>
            </a:pPr>
            <a:r>
              <a:t>Barbarians </a:t>
            </a:r>
            <a:r>
              <a:rPr i="1">
                <a:solidFill>
                  <a:srgbClr val="1C1C1C"/>
                </a:solidFill>
                <a:uFill>
                  <a:solidFill>
                    <a:srgbClr val="1C1C1C"/>
                  </a:solidFill>
                </a:uFill>
              </a:rPr>
              <a:t>βάρβαρος </a:t>
            </a:r>
            <a:r>
              <a:rPr>
                <a:solidFill>
                  <a:srgbClr val="1C1C1C"/>
                </a:solidFill>
                <a:uFill>
                  <a:solidFill>
                    <a:srgbClr val="1C1C1C"/>
                  </a:solidFill>
                </a:uFill>
              </a:rPr>
              <a:t>夷 蠻 戎 狄</a:t>
            </a:r>
            <a:endParaRPr>
              <a:solidFill>
                <a:srgbClr val="1C1C1C"/>
              </a:solidFill>
              <a:uFill>
                <a:solidFill>
                  <a:srgbClr val="1C1C1C"/>
                </a:solidFill>
              </a:uFill>
            </a:endParaRPr>
          </a:p>
          <a:p>
            <a:pPr>
              <a:buBlip>
                <a:blip r:embed="rId1"/>
              </a:buBlip>
            </a:pPr>
            <a:r>
              <a:t>Nomadic vs. sedentary societies</a:t>
            </a:r>
          </a:p>
          <a:p>
            <a:pPr>
              <a:buBlip>
                <a:blip r:embed="rId1"/>
              </a:buBlip>
            </a:pPr>
            <a:r>
              <a:t>Greedy?</a:t>
            </a:r>
          </a:p>
          <a:p>
            <a:pPr>
              <a:buBlip>
                <a:blip r:embed="rId1"/>
              </a:buBlip>
            </a:pPr>
            <a:r>
              <a:t>Needy?</a:t>
            </a:r>
          </a:p>
          <a:p>
            <a:pPr>
              <a:buBlip>
                <a:blip r:embed="rId1"/>
              </a:buBlip>
            </a:pPr>
            <a:r>
              <a:t>Symbiosis rather than simply coercion</a:t>
            </a:r>
          </a:p>
          <a:p>
            <a:pPr>
              <a:buBlip>
                <a:blip r:embed="rId1"/>
              </a:buBlip>
            </a:pPr>
            <a:r>
              <a:t>Towards some theories: Ibn Khaldun’s عصبيّة, Lattimore’s frontier, Mackinder’s geopolitics</a:t>
            </a:r>
          </a:p>
        </p:txBody>
      </p:sp>
    </p:spTree>
  </p:cSld>
  <p:clrMapOvr>
    <a:masterClrMapping/>
  </p:clrMapOvr>
  <p:transition spd="slow"/>
</p:sld>
</file>

<file path=ppt/theme/theme1.xml><?xml version="1.0" encoding="utf-8"?>
<a:theme xmlns:a="http://schemas.openxmlformats.org/drawingml/2006/main" name="墨水池">
  <a:themeElements>
    <a:clrScheme name="墨水池">
      <a:dk1>
        <a:srgbClr val="000000"/>
      </a:dk1>
      <a:lt1>
        <a:srgbClr val="FFFFFF"/>
      </a:lt1>
      <a:dk2>
        <a:srgbClr val="A7A7A7"/>
      </a:dk2>
      <a:lt2>
        <a:srgbClr val="535353"/>
      </a:lt2>
      <a:accent1>
        <a:srgbClr val="860908"/>
      </a:accent1>
      <a:accent2>
        <a:srgbClr val="4A0505"/>
      </a:accent2>
      <a:accent3>
        <a:srgbClr val="7A500A"/>
      </a:accent3>
      <a:accent4>
        <a:srgbClr val="C47810"/>
      </a:accent4>
      <a:accent5>
        <a:srgbClr val="827752"/>
      </a:accent5>
      <a:accent6>
        <a:srgbClr val="B5BB83"/>
      </a:accent6>
      <a:hlink>
        <a:srgbClr val="0000FF"/>
      </a:hlink>
      <a:folHlink>
        <a:srgbClr val="FF00FF"/>
      </a:folHlink>
    </a:clrScheme>
    <a:fontScheme name="墨水池">
      <a:majorFont>
        <a:latin typeface="Helvetica"/>
        <a:ea typeface="Helvetica"/>
        <a:cs typeface="Helvetica"/>
      </a:majorFont>
      <a:minorFont>
        <a:latin typeface="Goudy Old Style"/>
        <a:ea typeface="Goudy Old Style"/>
        <a:cs typeface="Goudy Old Style"/>
      </a:minorFont>
    </a:fontScheme>
    <a:fmtScheme name="墨水池">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38100" dir="5400000" rotWithShape="0">
              <a:srgbClr val="000000">
                <a:alpha val="75000"/>
              </a:srgbClr>
            </a:outerShdw>
          </a:effectLst>
        </a:effectStyle>
        <a:effectStyle>
          <a:effectLst>
            <a:outerShdw blurRad="101600" dist="38100" dir="5400000" rotWithShape="0">
              <a:srgbClr val="000000">
                <a:alpha val="7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blurRad="101600" dist="38100" dir="5400000" rotWithShape="0">
            <a:srgbClr val="000000">
              <a:alpha val="7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Goudy Old Styl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Goudy Old Styl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墨水池">
  <a:themeElements>
    <a:clrScheme name="墨水池">
      <a:dk1>
        <a:srgbClr val="000000"/>
      </a:dk1>
      <a:lt1>
        <a:srgbClr val="FFFFFF"/>
      </a:lt1>
      <a:dk2>
        <a:srgbClr val="A7A7A7"/>
      </a:dk2>
      <a:lt2>
        <a:srgbClr val="535353"/>
      </a:lt2>
      <a:accent1>
        <a:srgbClr val="860908"/>
      </a:accent1>
      <a:accent2>
        <a:srgbClr val="4A0505"/>
      </a:accent2>
      <a:accent3>
        <a:srgbClr val="7A500A"/>
      </a:accent3>
      <a:accent4>
        <a:srgbClr val="C47810"/>
      </a:accent4>
      <a:accent5>
        <a:srgbClr val="827752"/>
      </a:accent5>
      <a:accent6>
        <a:srgbClr val="B5BB83"/>
      </a:accent6>
      <a:hlink>
        <a:srgbClr val="0000FF"/>
      </a:hlink>
      <a:folHlink>
        <a:srgbClr val="FF00FF"/>
      </a:folHlink>
    </a:clrScheme>
    <a:fontScheme name="墨水池">
      <a:majorFont>
        <a:latin typeface="Helvetica"/>
        <a:ea typeface="Helvetica"/>
        <a:cs typeface="Helvetica"/>
      </a:majorFont>
      <a:minorFont>
        <a:latin typeface="Goudy Old Style"/>
        <a:ea typeface="Goudy Old Style"/>
        <a:cs typeface="Goudy Old Style"/>
      </a:minorFont>
    </a:fontScheme>
    <a:fmtScheme name="墨水池">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38100" dir="5400000" rotWithShape="0">
              <a:srgbClr val="000000">
                <a:alpha val="75000"/>
              </a:srgbClr>
            </a:outerShdw>
          </a:effectLst>
        </a:effectStyle>
        <a:effectStyle>
          <a:effectLst>
            <a:outerShdw blurRad="101600" dist="38100" dir="5400000" rotWithShape="0">
              <a:srgbClr val="000000">
                <a:alpha val="7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blurRad="101600" dist="38100" dir="5400000" rotWithShape="0">
            <a:srgbClr val="000000">
              <a:alpha val="7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Goudy Old Styl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Goudy Old Styl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4625</Words>
  <Application>WPS 演示</Application>
  <PresentationFormat>全屏显示(4:3)</PresentationFormat>
  <Paragraphs>205</Paragraphs>
  <Slides>76</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76</vt:i4>
      </vt:variant>
    </vt:vector>
  </HeadingPairs>
  <TitlesOfParts>
    <vt:vector size="87" baseType="lpstr">
      <vt:lpstr>Arial</vt:lpstr>
      <vt:lpstr>宋体</vt:lpstr>
      <vt:lpstr>Wingdings</vt:lpstr>
      <vt:lpstr>Goudy Old Style</vt:lpstr>
      <vt:lpstr>Impact</vt:lpstr>
      <vt:lpstr>Rockwell</vt:lpstr>
      <vt:lpstr>Segoe Print</vt:lpstr>
      <vt:lpstr>微软雅黑</vt:lpstr>
      <vt:lpstr>Arial Unicode MS</vt:lpstr>
      <vt:lpstr>Goudy Old Style</vt:lpstr>
      <vt:lpstr>墨水池</vt:lpstr>
      <vt:lpstr>PowerPoint 演示文稿</vt:lpstr>
      <vt:lpstr>There was once a story…</vt:lpstr>
      <vt:lpstr>蒙古帝国：最后的游牧帝国</vt:lpstr>
      <vt:lpstr>Outline</vt:lpstr>
      <vt:lpstr>I. Before the Mongol Empire</vt:lpstr>
      <vt:lpstr>Geography, geography, geography!</vt:lpstr>
      <vt:lpstr>PowerPoint 演示文稿</vt:lpstr>
      <vt:lpstr>PowerPoint 演示文稿</vt:lpstr>
      <vt:lpstr>Who are the Mongols?</vt:lpstr>
      <vt:lpstr>PowerPoint 演示文稿</vt:lpstr>
      <vt:lpstr>Mongols’ steppe predecessors</vt:lpstr>
      <vt:lpstr>What language(s) did the Mongols speak?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So, briefly summarise... </vt:lpstr>
      <vt:lpstr>Religious Beliefs</vt:lpstr>
      <vt:lpstr>PowerPoint 演示文稿</vt:lpstr>
      <vt:lpstr>PowerPoint 演示文稿</vt:lpstr>
      <vt:lpstr>PowerPoint 演示文稿</vt:lpstr>
      <vt:lpstr>Before the Deluge: Eurasia before the Mongols</vt:lpstr>
      <vt:lpstr>Central Eurasia ca. 1200</vt:lpstr>
      <vt:lpstr>II. The Mongol Empire</vt:lpstr>
      <vt:lpstr>The Mongol Conquest</vt:lpstr>
      <vt:lpstr>Quriltai of 1206</vt:lpstr>
      <vt:lpstr>The campaign of Genghis Khan</vt:lpstr>
      <vt:lpstr>PowerPoint 演示文稿</vt:lpstr>
      <vt:lpstr>Problem of succession </vt:lpstr>
      <vt:lpstr>The Split of the Mongol Empire</vt:lpstr>
      <vt:lpstr>The Mongols in China</vt:lpstr>
      <vt:lpstr>The Heavenly Horse, Zhou Lang, 1342</vt:lpstr>
      <vt:lpstr>The Mongols in the Middle East</vt:lpstr>
      <vt:lpstr>PowerPoint 演示文稿</vt:lpstr>
      <vt:lpstr>PowerPoint 演示文稿</vt:lpstr>
      <vt:lpstr>PowerPoint 演示文稿</vt:lpstr>
      <vt:lpstr>PowerPoint 演示文稿</vt:lpstr>
      <vt:lpstr>The Mongols in Europe</vt:lpstr>
      <vt:lpstr>PowerPoint 演示文稿</vt:lpstr>
      <vt:lpstr>PowerPoint 演示文稿</vt:lpstr>
      <vt:lpstr>The Mongols in Central Asia</vt:lpstr>
      <vt:lpstr>PowerPoint 演示文稿</vt:lpstr>
      <vt:lpstr>PowerPoint 演示文稿</vt:lpstr>
      <vt:lpstr>The Mongol Administration</vt:lpstr>
      <vt:lpstr>PowerPoint 演示文稿</vt:lpstr>
      <vt:lpstr>The First Globalization?</vt:lpstr>
      <vt:lpstr>PowerPoint 演示文稿</vt:lpstr>
      <vt:lpstr>Panno Tartarico</vt:lpstr>
      <vt:lpstr>PowerPoint 演示文稿</vt:lpstr>
      <vt:lpstr>PowerPoint 演示文稿</vt:lpstr>
      <vt:lpstr>Travelers</vt:lpstr>
      <vt:lpstr>Mongols as Vectors for Cultural Transmission </vt:lpstr>
      <vt:lpstr>PowerPoint 演示文稿</vt:lpstr>
      <vt:lpstr>PowerPoint 演示文稿</vt:lpstr>
      <vt:lpstr>PowerPoint 演示文稿</vt:lpstr>
      <vt:lpstr>PowerPoint 演示文稿</vt:lpstr>
      <vt:lpstr>PowerPoint 演示文稿</vt:lpstr>
      <vt:lpstr>Mongols as Vectors for Cultural Transmission </vt:lpstr>
      <vt:lpstr>Kangnido Map, Korea, ca. 1400</vt:lpstr>
      <vt:lpstr>PowerPoint 演示文稿</vt:lpstr>
      <vt:lpstr>Atles català, 1375</vt:lpstr>
      <vt:lpstr>PowerPoint 演示文稿</vt:lpstr>
      <vt:lpstr>PowerPoint 演示文稿</vt:lpstr>
      <vt:lpstr>Mongols as Vectors for Cultural Transmission </vt:lpstr>
      <vt:lpstr>Mongols as Vectors for Disease Transmission</vt:lpstr>
      <vt:lpstr>PowerPoint 演示文稿</vt:lpstr>
      <vt:lpstr>III. After the Mongol Empire</vt:lpstr>
      <vt:lpstr>PowerPoint 演示文稿</vt:lpstr>
      <vt:lpstr>Tartar Yoke or Pax Mongolica</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apple</cp:lastModifiedBy>
  <cp:revision>2</cp:revision>
  <dcterms:created xsi:type="dcterms:W3CDTF">2017-08-20T16:42:51Z</dcterms:created>
  <dcterms:modified xsi:type="dcterms:W3CDTF">2017-10-14T16:27:24Z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